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1" r:id="rId1"/>
  </p:sldMasterIdLst>
  <p:notesMasterIdLst>
    <p:notesMasterId r:id="rId12"/>
  </p:notesMasterIdLst>
  <p:sldIdLst>
    <p:sldId id="256" r:id="rId2"/>
    <p:sldId id="260" r:id="rId3"/>
    <p:sldId id="259" r:id="rId4"/>
    <p:sldId id="262" r:id="rId5"/>
    <p:sldId id="261" r:id="rId6"/>
    <p:sldId id="263" r:id="rId7"/>
    <p:sldId id="264" r:id="rId8"/>
    <p:sldId id="265" r:id="rId9"/>
    <p:sldId id="258" r:id="rId10"/>
    <p:sldId id="257" r:id="rId11"/>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sv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5268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901335" y="962758"/>
            <a:ext cx="10364488" cy="3049717"/>
          </a:xfrm>
        </p:spPr>
        <p:txBody>
          <a:bodyPr bIns="0" anchor="b">
            <a:normAutofit/>
          </a:bodyPr>
          <a:lstStyle>
            <a:lvl1pPr algn="l">
              <a:defRPr sz="7920"/>
            </a:lvl1pPr>
          </a:lstStyle>
          <a:p>
            <a:r>
              <a:rPr lang="en-US"/>
              <a:t>Click to edit Master title style</a:t>
            </a:r>
            <a:endParaRPr lang="en-US" dirty="0"/>
          </a:p>
        </p:txBody>
      </p:sp>
      <p:sp>
        <p:nvSpPr>
          <p:cNvPr id="3" name="Subtitle 2"/>
          <p:cNvSpPr>
            <a:spLocks noGrp="1"/>
          </p:cNvSpPr>
          <p:nvPr>
            <p:ph type="subTitle" idx="1"/>
          </p:nvPr>
        </p:nvSpPr>
        <p:spPr>
          <a:xfrm>
            <a:off x="2901336" y="4237446"/>
            <a:ext cx="10364486" cy="1173145"/>
          </a:xfrm>
        </p:spPr>
        <p:txBody>
          <a:bodyPr tIns="91440" bIns="91440">
            <a:normAutofit/>
          </a:bodyPr>
          <a:lstStyle>
            <a:lvl1pPr marL="0" indent="0" algn="l">
              <a:buNone/>
              <a:defRPr sz="2160" b="0" cap="all" baseline="0">
                <a:solidFill>
                  <a:schemeClr val="tx1"/>
                </a:solidFill>
              </a:defRPr>
            </a:lvl1pPr>
            <a:lvl2pPr marL="548640" indent="0" algn="ctr">
              <a:buNone/>
              <a:defRPr sz="216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11/5/2025</a:t>
            </a:fld>
            <a:endParaRPr lang="en-US" dirty="0"/>
          </a:p>
        </p:txBody>
      </p:sp>
      <p:sp>
        <p:nvSpPr>
          <p:cNvPr id="5" name="Footer Placeholder 4"/>
          <p:cNvSpPr>
            <a:spLocks noGrp="1"/>
          </p:cNvSpPr>
          <p:nvPr>
            <p:ph type="ftr" sz="quarter" idx="11"/>
          </p:nvPr>
        </p:nvSpPr>
        <p:spPr>
          <a:xfrm>
            <a:off x="2899801" y="395169"/>
            <a:ext cx="5968698" cy="371041"/>
          </a:xfrm>
        </p:spPr>
        <p:txBody>
          <a:bodyPr/>
          <a:lstStyle/>
          <a:p>
            <a:endParaRPr lang="en-US" dirty="0"/>
          </a:p>
        </p:txBody>
      </p:sp>
      <p:sp>
        <p:nvSpPr>
          <p:cNvPr id="6" name="Slide Number Placeholder 5"/>
          <p:cNvSpPr>
            <a:spLocks noGrp="1"/>
          </p:cNvSpPr>
          <p:nvPr>
            <p:ph type="sldNum" sz="quarter" idx="12"/>
          </p:nvPr>
        </p:nvSpPr>
        <p:spPr>
          <a:xfrm>
            <a:off x="1725197" y="958767"/>
            <a:ext cx="973223" cy="604294"/>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901336" y="4234250"/>
            <a:ext cx="1036448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6125544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cxnSp>
        <p:nvCxnSpPr>
          <p:cNvPr id="26" name="Straight Connector 25"/>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0063070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326933" y="958768"/>
            <a:ext cx="1938890" cy="559186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733606" y="958768"/>
            <a:ext cx="9394596" cy="559186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1326933" y="958768"/>
            <a:ext cx="0" cy="559186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6210675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1864272"/>
      </p:ext>
    </p:extLst>
  </p:cSld>
  <p:clrMapOvr>
    <a:masterClrMapping/>
  </p:clrMapOvr>
  <p:transition spd="slow" advClick="0">
    <p:split orient="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245782"/>
      </p:ext>
    </p:extLst>
  </p:cSld>
  <p:clrMapOvr>
    <a:masterClrMapping/>
  </p:clrMapOvr>
  <p:transition spd="slow" advClick="0">
    <p:split orient="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1280198"/>
      </p:ext>
    </p:extLst>
  </p:cSld>
  <p:clrMapOvr>
    <a:masterClrMapping/>
  </p:clrMapOvr>
  <p:transition spd="slow" advClick="0">
    <p:split orient="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5332828"/>
      </p:ext>
    </p:extLst>
  </p:cSld>
  <p:clrMapOvr>
    <a:masterClrMapping/>
  </p:clrMapOvr>
  <p:transition spd="slow" advClick="0">
    <p:split orient="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0867473"/>
      </p:ext>
    </p:extLst>
  </p:cSld>
  <p:clrMapOvr>
    <a:masterClrMapping/>
  </p:clrMapOvr>
  <p:transition spd="slow" advClick="0">
    <p:split orient="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9120883"/>
      </p:ext>
    </p:extLst>
  </p:cSld>
  <p:clrMapOvr>
    <a:masterClrMapping/>
  </p:clrMapOvr>
  <p:transition spd="slow" advClick="0">
    <p:split orient="vert"/>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029773"/>
      </p:ext>
    </p:extLst>
  </p:cSld>
  <p:clrMapOvr>
    <a:masterClrMapping/>
  </p:clrMapOvr>
  <p:transition spd="slow" advClick="0">
    <p:split orient="vert"/>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46871031"/>
      </p:ext>
    </p:extLst>
  </p:cSld>
  <p:clrMapOvr>
    <a:masterClrMapping/>
  </p:clrMapOvr>
  <p:transition spd="slow" advClick="0">
    <p:split orient="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7418486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4268357"/>
      </p:ext>
    </p:extLst>
  </p:cSld>
  <p:clrMapOvr>
    <a:masterClrMapping/>
  </p:clrMapOvr>
  <p:transition spd="slow" advClick="0">
    <p:split orient="vert"/>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69081209"/>
      </p:ext>
    </p:extLst>
  </p:cSld>
  <p:clrMapOvr>
    <a:masterClrMapping/>
  </p:clrMapOvr>
  <p:transition spd="slow" advClick="0">
    <p:split orient="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45087" y="2107356"/>
            <a:ext cx="10371785" cy="2265540"/>
          </a:xfrm>
        </p:spPr>
        <p:txBody>
          <a:bodyPr anchor="b">
            <a:normAutofit/>
          </a:bodyPr>
          <a:lstStyle>
            <a:lvl1pPr algn="l">
              <a:defRPr sz="4320"/>
            </a:lvl1pPr>
          </a:lstStyle>
          <a:p>
            <a:r>
              <a:rPr lang="en-US"/>
              <a:t>Click to edit Master title style</a:t>
            </a:r>
            <a:endParaRPr lang="en-US" dirty="0"/>
          </a:p>
        </p:txBody>
      </p:sp>
      <p:sp>
        <p:nvSpPr>
          <p:cNvPr id="3" name="Text Placeholder 2"/>
          <p:cNvSpPr>
            <a:spLocks noGrp="1"/>
          </p:cNvSpPr>
          <p:nvPr>
            <p:ph type="body" idx="1"/>
          </p:nvPr>
        </p:nvSpPr>
        <p:spPr>
          <a:xfrm>
            <a:off x="1745087" y="4567435"/>
            <a:ext cx="10356535" cy="1215515"/>
          </a:xfrm>
        </p:spPr>
        <p:txBody>
          <a:bodyPr tIns="91440">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745087" y="4565982"/>
            <a:ext cx="103565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2907012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39061" y="965867"/>
            <a:ext cx="11526762" cy="127116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36797" y="2413054"/>
            <a:ext cx="5574182" cy="41383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96525" y="2420812"/>
            <a:ext cx="5574182" cy="41298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cxnSp>
        <p:nvCxnSpPr>
          <p:cNvPr id="35" name="Straight Connector 34"/>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669337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736630" y="964996"/>
            <a:ext cx="11529193" cy="126758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36629" y="2423459"/>
            <a:ext cx="5574182" cy="962332"/>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736629" y="3389124"/>
            <a:ext cx="5574182" cy="31733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94835" y="2427604"/>
            <a:ext cx="5574182" cy="962684"/>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694835" y="3385790"/>
            <a:ext cx="5574182" cy="31648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7499850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9406558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7231328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3606" y="958768"/>
            <a:ext cx="3927719" cy="2696540"/>
          </a:xfrm>
        </p:spPr>
        <p:txBody>
          <a:bodyPr anchor="b">
            <a:normAutofit/>
          </a:bodyPr>
          <a:lstStyle>
            <a:lvl1pPr algn="l">
              <a:defRPr sz="2880"/>
            </a:lvl1pPr>
          </a:lstStyle>
          <a:p>
            <a:r>
              <a:rPr lang="en-US"/>
              <a:t>Click to edit Master title style</a:t>
            </a:r>
            <a:endParaRPr lang="en-US" dirty="0"/>
          </a:p>
        </p:txBody>
      </p:sp>
      <p:sp>
        <p:nvSpPr>
          <p:cNvPr id="3" name="Content Placeholder 2"/>
          <p:cNvSpPr>
            <a:spLocks noGrp="1"/>
          </p:cNvSpPr>
          <p:nvPr>
            <p:ph idx="1"/>
          </p:nvPr>
        </p:nvSpPr>
        <p:spPr>
          <a:xfrm>
            <a:off x="6052457" y="958769"/>
            <a:ext cx="7214964" cy="559059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33606" y="3846590"/>
            <a:ext cx="3930016" cy="2697817"/>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cxnSp>
        <p:nvCxnSpPr>
          <p:cNvPr id="17" name="Straight Connector 16"/>
          <p:cNvCxnSpPr/>
          <p:nvPr/>
        </p:nvCxnSpPr>
        <p:spPr>
          <a:xfrm>
            <a:off x="1737936" y="3846589"/>
            <a:ext cx="392338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1515321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8972865" y="578605"/>
            <a:ext cx="4889440" cy="617892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741447" y="1355416"/>
            <a:ext cx="6638794" cy="2196701"/>
          </a:xfrm>
        </p:spPr>
        <p:txBody>
          <a:bodyPr anchor="b">
            <a:normAutofit/>
          </a:bodyPr>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749268" y="1347051"/>
            <a:ext cx="3349405" cy="4639592"/>
          </a:xfrm>
          <a:solidFill>
            <a:schemeClr val="bg1">
              <a:lumMod val="85000"/>
            </a:schemeClr>
          </a:solidFill>
          <a:ln w="9525" cap="sq">
            <a:noFill/>
            <a:miter lim="800000"/>
          </a:ln>
          <a:effectLst/>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740395" y="3775191"/>
            <a:ext cx="6629285" cy="2404490"/>
          </a:xfrm>
        </p:spPr>
        <p:txBody>
          <a:bodyPr>
            <a:normAutofit/>
          </a:bodyPr>
          <a:lstStyle>
            <a:lvl1pPr marL="0" indent="0" algn="l">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a:xfrm>
            <a:off x="1736859" y="6563828"/>
            <a:ext cx="6632821" cy="384148"/>
          </a:xfrm>
        </p:spPr>
        <p:txBody>
          <a:bodyPr/>
          <a:lstStyle>
            <a:lvl1pPr algn="l">
              <a:defRPr/>
            </a:lvl1pPr>
          </a:lstStyle>
          <a:p>
            <a:fld id="{B61BEF0D-F0BB-DE4B-95CE-6DB70DBA9567}" type="datetimeFigureOut">
              <a:rPr lang="en-US" smtClean="0"/>
              <a:pPr/>
              <a:t>11/5/2025</a:t>
            </a:fld>
            <a:endParaRPr lang="en-US" dirty="0"/>
          </a:p>
        </p:txBody>
      </p:sp>
      <p:sp>
        <p:nvSpPr>
          <p:cNvPr id="6" name="Footer Placeholder 5"/>
          <p:cNvSpPr>
            <a:spLocks noGrp="1"/>
          </p:cNvSpPr>
          <p:nvPr>
            <p:ph type="ftr" sz="quarter" idx="11"/>
          </p:nvPr>
        </p:nvSpPr>
        <p:spPr>
          <a:xfrm>
            <a:off x="1736858" y="382369"/>
            <a:ext cx="6649205" cy="385117"/>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736859" y="3772326"/>
            <a:ext cx="663282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3706193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423372"/>
            <a:ext cx="14630400" cy="49271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23">
            <a:extLst>
              <a:ext uri="{28A0092B-C50C-407E-A947-70E740481C1C}">
                <a14:useLocalDpi xmlns:a14="http://schemas.microsoft.com/office/drawing/2010/main" val="0"/>
              </a:ext>
            </a:extLst>
          </a:blip>
          <a:srcRect t="1538" b="-1538"/>
          <a:stretch/>
        </p:blipFill>
        <p:spPr bwMode="black">
          <a:xfrm>
            <a:off x="0" y="7351776"/>
            <a:ext cx="14630400" cy="891540"/>
          </a:xfrm>
          <a:prstGeom prst="rect">
            <a:avLst/>
          </a:prstGeom>
        </p:spPr>
      </p:pic>
      <p:sp>
        <p:nvSpPr>
          <p:cNvPr id="2" name="Title Placeholder 1"/>
          <p:cNvSpPr>
            <a:spLocks noGrp="1"/>
          </p:cNvSpPr>
          <p:nvPr>
            <p:ph type="title"/>
          </p:nvPr>
        </p:nvSpPr>
        <p:spPr>
          <a:xfrm>
            <a:off x="1741895" y="965423"/>
            <a:ext cx="11523930" cy="125908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741895" y="2418879"/>
            <a:ext cx="11523930" cy="41407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064966" y="396445"/>
            <a:ext cx="4200858" cy="371041"/>
          </a:xfrm>
          <a:prstGeom prst="rect">
            <a:avLst/>
          </a:prstGeom>
        </p:spPr>
        <p:txBody>
          <a:bodyPr vert="horz" lIns="91440" tIns="45720" rIns="91440" bIns="45720" rtlCol="0" anchor="ctr"/>
          <a:lstStyle>
            <a:lvl1pPr algn="r">
              <a:defRPr sz="1200">
                <a:solidFill>
                  <a:schemeClr val="tx1">
                    <a:tint val="75000"/>
                  </a:schemeClr>
                </a:solidFill>
              </a:defRPr>
            </a:lvl1pPr>
          </a:lstStyle>
          <a:p>
            <a:fld id="{B61BEF0D-F0BB-DE4B-95CE-6DB70DBA9567}" type="datetimeFigureOut">
              <a:rPr lang="en-US" smtClean="0"/>
              <a:pPr/>
              <a:t>11/5/2025</a:t>
            </a:fld>
            <a:endParaRPr lang="en-US" dirty="0"/>
          </a:p>
        </p:txBody>
      </p:sp>
      <p:sp>
        <p:nvSpPr>
          <p:cNvPr id="5" name="Footer Placeholder 4"/>
          <p:cNvSpPr>
            <a:spLocks noGrp="1"/>
          </p:cNvSpPr>
          <p:nvPr>
            <p:ph type="ftr" sz="quarter" idx="3"/>
          </p:nvPr>
        </p:nvSpPr>
        <p:spPr>
          <a:xfrm>
            <a:off x="1741895" y="395169"/>
            <a:ext cx="7126603" cy="371041"/>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76073" y="958767"/>
            <a:ext cx="973223" cy="604294"/>
          </a:xfrm>
          <a:prstGeom prst="rect">
            <a:avLst/>
          </a:prstGeom>
        </p:spPr>
        <p:txBody>
          <a:bodyPr vert="horz" lIns="91440" tIns="45720" rIns="91440" bIns="45720" rtlCol="0" anchor="t"/>
          <a:lstStyle>
            <a:lvl1pPr algn="r">
              <a:defRPr sz="336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7354096"/>
            <a:ext cx="146304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763695"/>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4" r:id="rId13"/>
    <p:sldLayoutId id="2147483745" r:id="rId14"/>
    <p:sldLayoutId id="2147483746" r:id="rId15"/>
    <p:sldLayoutId id="2147483747" r:id="rId16"/>
    <p:sldLayoutId id="2147483748" r:id="rId17"/>
    <p:sldLayoutId id="2147483749" r:id="rId18"/>
    <p:sldLayoutId id="2147483750" r:id="rId19"/>
    <p:sldLayoutId id="2147483751" r:id="rId20"/>
    <p:sldLayoutId id="2147483752" r:id="rId21"/>
  </p:sldLayoutIdLst>
  <p:transition spd="slow">
    <p:split orient="vert"/>
  </p:transition>
  <p:hf sldNum="0" hdr="0" ftr="0" dt="0"/>
  <p:txStyles>
    <p:titleStyle>
      <a:lvl1pPr algn="l" defTabSz="1097280" rtl="0" eaLnBrk="1" latinLnBrk="0" hangingPunct="1">
        <a:lnSpc>
          <a:spcPct val="90000"/>
        </a:lnSpc>
        <a:spcBef>
          <a:spcPct val="0"/>
        </a:spcBef>
        <a:buNone/>
        <a:defRPr sz="3840" b="0" i="0" kern="1200" cap="all">
          <a:solidFill>
            <a:schemeClr val="tx1"/>
          </a:solidFill>
          <a:effectLst/>
          <a:latin typeface="+mj-lt"/>
          <a:ea typeface="+mj-ea"/>
          <a:cs typeface="+mj-cs"/>
        </a:defRPr>
      </a:lvl1pPr>
    </p:titleStyle>
    <p:bodyStyle>
      <a:lvl1pPr marL="274320" indent="-274320" algn="l" defTabSz="1097280" rtl="0" eaLnBrk="1" latinLnBrk="0" hangingPunct="1">
        <a:lnSpc>
          <a:spcPct val="120000"/>
        </a:lnSpc>
        <a:spcBef>
          <a:spcPts val="1200"/>
        </a:spcBef>
        <a:buClr>
          <a:schemeClr val="accent1"/>
        </a:buClr>
        <a:buSzPct val="100000"/>
        <a:buFont typeface="Arial" panose="020B0604020202020204" pitchFamily="34" charset="0"/>
        <a:buChar char="•"/>
        <a:defRPr sz="2400" kern="1200">
          <a:solidFill>
            <a:schemeClr val="tx1"/>
          </a:solidFill>
          <a:effectLst/>
          <a:latin typeface="+mn-lt"/>
          <a:ea typeface="+mn-ea"/>
          <a:cs typeface="+mn-cs"/>
        </a:defRPr>
      </a:lvl1pPr>
      <a:lvl2pPr marL="8229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2160" kern="1200" cap="none" baseline="0">
          <a:solidFill>
            <a:schemeClr val="tx1"/>
          </a:solidFill>
          <a:effectLst/>
          <a:latin typeface="+mn-lt"/>
          <a:ea typeface="+mn-ea"/>
          <a:cs typeface="+mn-cs"/>
        </a:defRPr>
      </a:lvl2pPr>
      <a:lvl3pPr marL="13716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920" kern="1200">
          <a:solidFill>
            <a:schemeClr val="tx1"/>
          </a:solidFill>
          <a:effectLst/>
          <a:latin typeface="+mn-lt"/>
          <a:ea typeface="+mn-ea"/>
          <a:cs typeface="+mn-cs"/>
        </a:defRPr>
      </a:lvl3pPr>
      <a:lvl4pPr marL="19202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680" kern="1200" cap="none" baseline="0">
          <a:solidFill>
            <a:schemeClr val="tx1"/>
          </a:solidFill>
          <a:effectLst/>
          <a:latin typeface="+mn-lt"/>
          <a:ea typeface="+mn-ea"/>
          <a:cs typeface="+mn-cs"/>
        </a:defRPr>
      </a:lvl4pPr>
      <a:lvl5pPr marL="246888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5pPr>
      <a:lvl6pPr marL="301752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6pPr>
      <a:lvl7pPr marL="35661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7pPr>
      <a:lvl8pPr marL="41148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8pPr>
      <a:lvl9pPr marL="46634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439233"/>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3A3A3A"/>
                </a:solidFill>
                <a:latin typeface="Noto Serif Medium" pitchFamily="34" charset="0"/>
                <a:ea typeface="Noto Serif Medium" pitchFamily="34" charset="-122"/>
                <a:cs typeface="Noto Serif Medium" pitchFamily="34" charset="-120"/>
              </a:rPr>
              <a:t>RAY OF HOPE – EVENT PLANNING BUDGET AND PROPOSAL</a:t>
            </a:r>
            <a:endParaRPr lang="en-US" sz="4450" dirty="0"/>
          </a:p>
        </p:txBody>
      </p:sp>
      <p:sp>
        <p:nvSpPr>
          <p:cNvPr id="4" name="Text 1"/>
          <p:cNvSpPr/>
          <p:nvPr/>
        </p:nvSpPr>
        <p:spPr>
          <a:xfrm>
            <a:off x="6280190" y="4656296"/>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3A3A3A"/>
                </a:solidFill>
                <a:latin typeface="Noto Serif Medium" pitchFamily="34" charset="0"/>
                <a:ea typeface="Noto Serif Medium" pitchFamily="34" charset="-122"/>
                <a:cs typeface="Noto Serif Medium" pitchFamily="34" charset="-120"/>
              </a:rPr>
              <a:t>Chandigarh University College Fest</a:t>
            </a:r>
            <a:endParaRPr lang="en-US" sz="3550" dirty="0"/>
          </a:p>
        </p:txBody>
      </p:sp>
    </p:spTree>
  </p:cSld>
  <p:clrMapOvr>
    <a:masterClrMapping/>
  </p:clrMapOvr>
  <mc:AlternateContent xmlns:mc="http://schemas.openxmlformats.org/markup-compatibility/2006" xmlns:p14="http://schemas.microsoft.com/office/powerpoint/2010/main">
    <mc:Choice Requires="p14">
      <p:transition spd="slow" p14:dur="3000" advClick="0">
        <p:dissolve/>
      </p:transition>
    </mc:Choice>
    <mc:Fallback xmlns="">
      <p:transition spd="slow" advClick="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15070"/>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3A3A3A"/>
                </a:solidFill>
                <a:latin typeface="Noto Serif Medium" pitchFamily="34" charset="0"/>
                <a:ea typeface="Noto Serif Medium" pitchFamily="34" charset="-122"/>
                <a:cs typeface="Noto Serif Medium" pitchFamily="34" charset="-120"/>
              </a:rPr>
              <a:t>Submitted By:</a:t>
            </a:r>
            <a:endParaRPr lang="en-US" sz="3550" dirty="0"/>
          </a:p>
        </p:txBody>
      </p:sp>
      <p:sp>
        <p:nvSpPr>
          <p:cNvPr id="3" name="Text 1"/>
          <p:cNvSpPr/>
          <p:nvPr/>
        </p:nvSpPr>
        <p:spPr>
          <a:xfrm>
            <a:off x="793790" y="2172772"/>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3A3A3A"/>
                </a:solidFill>
                <a:latin typeface="Noto Serif Medium" pitchFamily="34" charset="0"/>
                <a:ea typeface="Noto Serif Medium" pitchFamily="34" charset="-122"/>
                <a:cs typeface="Noto Serif Medium" pitchFamily="34" charset="-120"/>
              </a:rPr>
              <a:t>Group Members: 1. Krish -25BCA10278</a:t>
            </a:r>
          </a:p>
          <a:p>
            <a:pPr marL="0" indent="0" algn="l">
              <a:lnSpc>
                <a:spcPts val="3300"/>
              </a:lnSpc>
              <a:buNone/>
            </a:pPr>
            <a:r>
              <a:rPr lang="en-US" sz="2650" dirty="0">
                <a:solidFill>
                  <a:srgbClr val="3A3A3A"/>
                </a:solidFill>
                <a:latin typeface="Noto Serif Medium" pitchFamily="34" charset="0"/>
                <a:ea typeface="Noto Serif Medium" pitchFamily="34" charset="-122"/>
              </a:rPr>
              <a:t>                                2. Vijay -25BCA10063</a:t>
            </a:r>
          </a:p>
          <a:p>
            <a:pPr marL="0" indent="0" algn="l">
              <a:lnSpc>
                <a:spcPts val="3300"/>
              </a:lnSpc>
              <a:buNone/>
            </a:pPr>
            <a:r>
              <a:rPr lang="en-US" sz="2650" dirty="0">
                <a:solidFill>
                  <a:srgbClr val="3A3A3A"/>
                </a:solidFill>
                <a:latin typeface="Noto Serif Medium" pitchFamily="34" charset="0"/>
                <a:ea typeface="Noto Serif Medium" pitchFamily="34" charset="-122"/>
              </a:rPr>
              <a:t>                                3.Abhishek -25BCA10490</a:t>
            </a:r>
            <a:endParaRPr lang="en-US" sz="2650" dirty="0"/>
          </a:p>
        </p:txBody>
      </p:sp>
      <p:sp>
        <p:nvSpPr>
          <p:cNvPr id="4" name="Text 2"/>
          <p:cNvSpPr/>
          <p:nvPr/>
        </p:nvSpPr>
        <p:spPr>
          <a:xfrm>
            <a:off x="793790" y="2938224"/>
            <a:ext cx="13042821" cy="453509"/>
          </a:xfrm>
          <a:prstGeom prst="rect">
            <a:avLst/>
          </a:prstGeom>
          <a:noFill/>
          <a:ln/>
        </p:spPr>
        <p:txBody>
          <a:bodyPr wrap="none" lIns="0" tIns="0" rIns="0" bIns="0" rtlCol="0" anchor="t"/>
          <a:lstStyle/>
          <a:p>
            <a:pPr marL="0" indent="0" algn="l">
              <a:lnSpc>
                <a:spcPts val="3550"/>
              </a:lnSpc>
              <a:buNone/>
            </a:pPr>
            <a:endParaRPr lang="en-US" sz="2200" dirty="0"/>
          </a:p>
        </p:txBody>
      </p:sp>
      <p:sp>
        <p:nvSpPr>
          <p:cNvPr id="5" name="Text 3"/>
          <p:cNvSpPr/>
          <p:nvPr/>
        </p:nvSpPr>
        <p:spPr>
          <a:xfrm>
            <a:off x="793790" y="3731895"/>
            <a:ext cx="3402330" cy="425291"/>
          </a:xfrm>
          <a:prstGeom prst="rect">
            <a:avLst/>
          </a:prstGeom>
          <a:noFill/>
          <a:ln/>
        </p:spPr>
        <p:txBody>
          <a:bodyPr wrap="none" lIns="0" tIns="0" rIns="0" bIns="0" rtlCol="0" anchor="t"/>
          <a:lstStyle/>
          <a:p>
            <a:pPr>
              <a:lnSpc>
                <a:spcPts val="3300"/>
              </a:lnSpc>
            </a:pPr>
            <a:r>
              <a:rPr lang="en-US" sz="2650" dirty="0">
                <a:solidFill>
                  <a:srgbClr val="3A3A3A"/>
                </a:solidFill>
                <a:latin typeface="Noto Serif Medium" pitchFamily="34" charset="0"/>
                <a:ea typeface="Noto Serif Medium" pitchFamily="34" charset="-122"/>
                <a:cs typeface="Noto Serif Medium" pitchFamily="34" charset="-120"/>
              </a:rPr>
              <a:t>Submitted To:</a:t>
            </a:r>
            <a:r>
              <a:rPr lang="en-US" sz="2800" dirty="0">
                <a:solidFill>
                  <a:srgbClr val="4C4C4C"/>
                </a:solidFill>
                <a:latin typeface="Noto Serif" pitchFamily="34" charset="0"/>
                <a:ea typeface="Noto Serif" pitchFamily="34" charset="-122"/>
                <a:cs typeface="Noto Serif" pitchFamily="34" charset="-120"/>
              </a:rPr>
              <a:t> Mr. Simranjeet Singh</a:t>
            </a:r>
            <a:endParaRPr lang="en-US" sz="2650" dirty="0"/>
          </a:p>
        </p:txBody>
      </p:sp>
      <p:sp>
        <p:nvSpPr>
          <p:cNvPr id="6" name="Text 4"/>
          <p:cNvSpPr/>
          <p:nvPr/>
        </p:nvSpPr>
        <p:spPr>
          <a:xfrm>
            <a:off x="793790" y="4497348"/>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7" name="Text 5"/>
          <p:cNvSpPr/>
          <p:nvPr/>
        </p:nvSpPr>
        <p:spPr>
          <a:xfrm>
            <a:off x="793790" y="5115401"/>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4C4C4C"/>
                </a:solidFill>
                <a:latin typeface="Noto Serif" pitchFamily="34" charset="0"/>
                <a:ea typeface="Noto Serif" pitchFamily="34" charset="-122"/>
                <a:cs typeface="Noto Serif" pitchFamily="34" charset="-120"/>
              </a:rPr>
              <a:t>Department:</a:t>
            </a:r>
            <a:r>
              <a:rPr lang="en-US" sz="1750" dirty="0">
                <a:solidFill>
                  <a:srgbClr val="4C4C4C"/>
                </a:solidFill>
                <a:latin typeface="Noto Serif" pitchFamily="34" charset="0"/>
                <a:ea typeface="Noto Serif" pitchFamily="34" charset="-122"/>
                <a:cs typeface="Noto Serif" pitchFamily="34" charset="-120"/>
              </a:rPr>
              <a:t> ___BCA_____________________________</a:t>
            </a:r>
            <a:endParaRPr lang="en-US" sz="1750" dirty="0"/>
          </a:p>
        </p:txBody>
      </p:sp>
      <p:sp>
        <p:nvSpPr>
          <p:cNvPr id="8" name="Text 6"/>
          <p:cNvSpPr/>
          <p:nvPr/>
        </p:nvSpPr>
        <p:spPr>
          <a:xfrm>
            <a:off x="793790" y="5733455"/>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4C4C4C"/>
                </a:solidFill>
                <a:latin typeface="Noto Serif" pitchFamily="34" charset="0"/>
                <a:ea typeface="Noto Serif" pitchFamily="34" charset="-122"/>
                <a:cs typeface="Noto Serif" pitchFamily="34" charset="-120"/>
              </a:rPr>
              <a:t>University:</a:t>
            </a:r>
            <a:r>
              <a:rPr lang="en-US" sz="1750" dirty="0">
                <a:solidFill>
                  <a:srgbClr val="4C4C4C"/>
                </a:solidFill>
                <a:latin typeface="Noto Serif" pitchFamily="34" charset="0"/>
                <a:ea typeface="Noto Serif" pitchFamily="34" charset="-122"/>
                <a:cs typeface="Noto Serif" pitchFamily="34" charset="-120"/>
              </a:rPr>
              <a:t> Chandigarh University</a:t>
            </a:r>
            <a:endParaRPr lang="en-US" sz="1750" dirty="0"/>
          </a:p>
        </p:txBody>
      </p:sp>
      <p:sp>
        <p:nvSpPr>
          <p:cNvPr id="9" name="Text 7"/>
          <p:cNvSpPr/>
          <p:nvPr/>
        </p:nvSpPr>
        <p:spPr>
          <a:xfrm>
            <a:off x="793790" y="6351508"/>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4C4C4C"/>
                </a:solidFill>
                <a:latin typeface="Noto Serif" pitchFamily="34" charset="0"/>
                <a:ea typeface="Noto Serif" pitchFamily="34" charset="-122"/>
                <a:cs typeface="Noto Serif" pitchFamily="34" charset="-120"/>
              </a:rPr>
              <a:t>Event Date:</a:t>
            </a:r>
            <a:r>
              <a:rPr lang="en-US" sz="1750" dirty="0">
                <a:solidFill>
                  <a:srgbClr val="4C4C4C"/>
                </a:solidFill>
                <a:latin typeface="Noto Serif" pitchFamily="34" charset="0"/>
                <a:ea typeface="Noto Serif" pitchFamily="34" charset="-122"/>
                <a:cs typeface="Noto Serif" pitchFamily="34" charset="-120"/>
              </a:rPr>
              <a:t> ________________________________</a:t>
            </a:r>
            <a:endParaRPr lang="en-US" sz="17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fallOver"/>
      </p:transition>
    </mc:Choice>
    <mc:Fallback xmlns="">
      <p:transition spd="slow"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10057"/>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3A3A3A"/>
                </a:solidFill>
                <a:latin typeface="Noto Serif Medium" pitchFamily="34" charset="0"/>
                <a:ea typeface="Noto Serif Medium" pitchFamily="34" charset="-122"/>
                <a:cs typeface="Noto Serif Medium" pitchFamily="34" charset="-120"/>
              </a:rPr>
              <a:t>INTRODUCTION</a:t>
            </a:r>
            <a:endParaRPr lang="en-US" sz="3550" dirty="0"/>
          </a:p>
        </p:txBody>
      </p:sp>
      <p:sp>
        <p:nvSpPr>
          <p:cNvPr id="4" name="Text 1"/>
          <p:cNvSpPr/>
          <p:nvPr/>
        </p:nvSpPr>
        <p:spPr>
          <a:xfrm>
            <a:off x="6280190" y="2317194"/>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The event </a:t>
            </a:r>
            <a:r>
              <a:rPr lang="en-US" sz="1750" b="1" dirty="0">
                <a:solidFill>
                  <a:srgbClr val="4C4C4C"/>
                </a:solidFill>
                <a:latin typeface="Noto Serif" pitchFamily="34" charset="0"/>
                <a:ea typeface="Noto Serif" pitchFamily="34" charset="-122"/>
                <a:cs typeface="Noto Serif" pitchFamily="34" charset="-120"/>
              </a:rPr>
              <a:t>"Ray of Hope"</a:t>
            </a:r>
            <a:r>
              <a:rPr lang="en-US" sz="1750" dirty="0">
                <a:solidFill>
                  <a:srgbClr val="4C4C4C"/>
                </a:solidFill>
                <a:latin typeface="Noto Serif" pitchFamily="34" charset="0"/>
                <a:ea typeface="Noto Serif" pitchFamily="34" charset="-122"/>
                <a:cs typeface="Noto Serif" pitchFamily="34" charset="-120"/>
              </a:rPr>
              <a:t> was conceptualized as part of </a:t>
            </a:r>
            <a:r>
              <a:rPr lang="en-US" sz="1750" b="1" dirty="0">
                <a:solidFill>
                  <a:srgbClr val="4C4C4C"/>
                </a:solidFill>
                <a:latin typeface="Noto Serif" pitchFamily="34" charset="0"/>
                <a:ea typeface="Noto Serif" pitchFamily="34" charset="-122"/>
                <a:cs typeface="Noto Serif" pitchFamily="34" charset="-120"/>
              </a:rPr>
              <a:t>Chandigarh University's College Fest</a:t>
            </a:r>
            <a:r>
              <a:rPr lang="en-US" sz="1750" dirty="0">
                <a:solidFill>
                  <a:srgbClr val="4C4C4C"/>
                </a:solidFill>
                <a:latin typeface="Noto Serif" pitchFamily="34" charset="0"/>
                <a:ea typeface="Noto Serif" pitchFamily="34" charset="-122"/>
                <a:cs typeface="Noto Serif" pitchFamily="34" charset="-120"/>
              </a:rPr>
              <a:t>, aiming to celebrate creativity, unity, and student talent. The project serves as a detailed proposal outlining the </a:t>
            </a:r>
            <a:r>
              <a:rPr lang="en-US" sz="1750" b="1" dirty="0">
                <a:solidFill>
                  <a:srgbClr val="4C4C4C"/>
                </a:solidFill>
                <a:latin typeface="Noto Serif" pitchFamily="34" charset="0"/>
                <a:ea typeface="Noto Serif" pitchFamily="34" charset="-122"/>
                <a:cs typeface="Noto Serif" pitchFamily="34" charset="-120"/>
              </a:rPr>
              <a:t>planning, budgeting, and execution</a:t>
            </a:r>
            <a:r>
              <a:rPr lang="en-US" sz="1750" dirty="0">
                <a:solidFill>
                  <a:srgbClr val="4C4C4C"/>
                </a:solidFill>
                <a:latin typeface="Noto Serif" pitchFamily="34" charset="0"/>
                <a:ea typeface="Noto Serif" pitchFamily="34" charset="-122"/>
                <a:cs typeface="Noto Serif" pitchFamily="34" charset="-120"/>
              </a:rPr>
              <a:t> of the event.</a:t>
            </a:r>
            <a:endParaRPr lang="en-US" sz="1750" dirty="0"/>
          </a:p>
        </p:txBody>
      </p:sp>
      <p:sp>
        <p:nvSpPr>
          <p:cNvPr id="5" name="Text 2"/>
          <p:cNvSpPr/>
          <p:nvPr/>
        </p:nvSpPr>
        <p:spPr>
          <a:xfrm>
            <a:off x="6280190" y="402395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Events like these play a significant role in enhancing students' leadership, organizational, and communication skills. The </a:t>
            </a:r>
            <a:r>
              <a:rPr lang="en-US" sz="1750" i="1" dirty="0">
                <a:solidFill>
                  <a:srgbClr val="4C4C4C"/>
                </a:solidFill>
                <a:latin typeface="Noto Serif" pitchFamily="34" charset="0"/>
                <a:ea typeface="Noto Serif" pitchFamily="34" charset="-122"/>
                <a:cs typeface="Noto Serif" pitchFamily="34" charset="-120"/>
              </a:rPr>
              <a:t>Ray of Hope</a:t>
            </a:r>
            <a:r>
              <a:rPr lang="en-US" sz="1750" dirty="0">
                <a:solidFill>
                  <a:srgbClr val="4C4C4C"/>
                </a:solidFill>
                <a:latin typeface="Noto Serif" pitchFamily="34" charset="0"/>
                <a:ea typeface="Noto Serif" pitchFamily="34" charset="-122"/>
                <a:cs typeface="Noto Serif" pitchFamily="34" charset="-120"/>
              </a:rPr>
              <a:t> event embodies a positive message — spreading enthusiasm, collaboration, and hope among students and faculty members.</a:t>
            </a:r>
            <a:endParaRPr lang="en-US" sz="1750" dirty="0"/>
          </a:p>
        </p:txBody>
      </p:sp>
      <p:sp>
        <p:nvSpPr>
          <p:cNvPr id="6" name="Text 3"/>
          <p:cNvSpPr/>
          <p:nvPr/>
        </p:nvSpPr>
        <p:spPr>
          <a:xfrm>
            <a:off x="6280190" y="5730716"/>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This proposal focuses on the event's objectives, planning process, estimated and actual expenses, and the management structure used to ensure smooth execution.</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2250" advClick="0">
        <p14:glitter pattern="hexagon"/>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079188"/>
            <a:ext cx="4666655" cy="566976"/>
          </a:xfrm>
          <a:prstGeom prst="rect">
            <a:avLst/>
          </a:prstGeom>
          <a:noFill/>
          <a:ln/>
        </p:spPr>
        <p:txBody>
          <a:bodyPr wrap="none" lIns="0" tIns="0" rIns="0" bIns="0" rtlCol="0" anchor="t"/>
          <a:lstStyle/>
          <a:p>
            <a:pPr marL="0" indent="0" algn="l">
              <a:lnSpc>
                <a:spcPts val="4450"/>
              </a:lnSpc>
              <a:buNone/>
            </a:pPr>
            <a:r>
              <a:rPr lang="en-US" sz="3550" dirty="0">
                <a:solidFill>
                  <a:srgbClr val="3A3A3A"/>
                </a:solidFill>
                <a:latin typeface="Noto Serif Medium" pitchFamily="34" charset="0"/>
                <a:ea typeface="Noto Serif Medium" pitchFamily="34" charset="-122"/>
                <a:cs typeface="Noto Serif Medium" pitchFamily="34" charset="-120"/>
              </a:rPr>
              <a:t>ACKNOWLEDGMENT</a:t>
            </a:r>
            <a:endParaRPr lang="en-US" sz="3550" dirty="0"/>
          </a:p>
        </p:txBody>
      </p:sp>
      <p:sp>
        <p:nvSpPr>
          <p:cNvPr id="3" name="Text 1"/>
          <p:cNvSpPr/>
          <p:nvPr/>
        </p:nvSpPr>
        <p:spPr>
          <a:xfrm>
            <a:off x="793790" y="3099792"/>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We would like to express our heartfelt gratitude to </a:t>
            </a:r>
            <a:r>
              <a:rPr lang="en-US" sz="1750" b="1" dirty="0">
                <a:solidFill>
                  <a:srgbClr val="4C4C4C"/>
                </a:solidFill>
                <a:latin typeface="Noto Serif" pitchFamily="34" charset="0"/>
                <a:ea typeface="Noto Serif" pitchFamily="34" charset="-122"/>
                <a:cs typeface="Noto Serif" pitchFamily="34" charset="-120"/>
              </a:rPr>
              <a:t>Mr. Simranjeet Singh</a:t>
            </a:r>
            <a:r>
              <a:rPr lang="en-US" sz="1750" dirty="0">
                <a:solidFill>
                  <a:srgbClr val="4C4C4C"/>
                </a:solidFill>
                <a:latin typeface="Noto Serif" pitchFamily="34" charset="0"/>
                <a:ea typeface="Noto Serif" pitchFamily="34" charset="-122"/>
                <a:cs typeface="Noto Serif" pitchFamily="34" charset="-120"/>
              </a:rPr>
              <a:t>, our faculty guide, for his constant encouragement, valuable feedback, and guidance throughout the preparation of this project.</a:t>
            </a:r>
            <a:endParaRPr lang="en-US" sz="1750" dirty="0"/>
          </a:p>
        </p:txBody>
      </p:sp>
      <p:sp>
        <p:nvSpPr>
          <p:cNvPr id="4" name="Text 2"/>
          <p:cNvSpPr/>
          <p:nvPr/>
        </p:nvSpPr>
        <p:spPr>
          <a:xfrm>
            <a:off x="793790" y="408074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We also extend our sincere thanks to </a:t>
            </a:r>
            <a:r>
              <a:rPr lang="en-US" sz="1750" b="1" dirty="0">
                <a:solidFill>
                  <a:srgbClr val="4C4C4C"/>
                </a:solidFill>
                <a:latin typeface="Noto Serif" pitchFamily="34" charset="0"/>
                <a:ea typeface="Noto Serif" pitchFamily="34" charset="-122"/>
                <a:cs typeface="Noto Serif" pitchFamily="34" charset="-120"/>
              </a:rPr>
              <a:t>Chandigarh University</a:t>
            </a:r>
            <a:r>
              <a:rPr lang="en-US" sz="1750" dirty="0">
                <a:solidFill>
                  <a:srgbClr val="4C4C4C"/>
                </a:solidFill>
                <a:latin typeface="Noto Serif" pitchFamily="34" charset="0"/>
                <a:ea typeface="Noto Serif" pitchFamily="34" charset="-122"/>
                <a:cs typeface="Noto Serif" pitchFamily="34" charset="-120"/>
              </a:rPr>
              <a:t> for providing us the opportunity and platform to organize an event of this scale and creativity.</a:t>
            </a:r>
            <a:endParaRPr lang="en-US" sz="1750" dirty="0"/>
          </a:p>
        </p:txBody>
      </p:sp>
      <p:sp>
        <p:nvSpPr>
          <p:cNvPr id="5" name="Text 3"/>
          <p:cNvSpPr/>
          <p:nvPr/>
        </p:nvSpPr>
        <p:spPr>
          <a:xfrm>
            <a:off x="793790" y="5061704"/>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Our appreciation goes to all team members for their dedication, cooperation, and hard work in planning and executing the </a:t>
            </a:r>
            <a:r>
              <a:rPr lang="en-US" sz="1750" i="1" dirty="0">
                <a:solidFill>
                  <a:srgbClr val="4C4C4C"/>
                </a:solidFill>
                <a:latin typeface="Noto Serif" pitchFamily="34" charset="0"/>
                <a:ea typeface="Noto Serif" pitchFamily="34" charset="-122"/>
                <a:cs typeface="Noto Serif" pitchFamily="34" charset="-120"/>
              </a:rPr>
              <a:t>"Ray of Hope"</a:t>
            </a:r>
            <a:r>
              <a:rPr lang="en-US" sz="1750" dirty="0">
                <a:solidFill>
                  <a:srgbClr val="4C4C4C"/>
                </a:solidFill>
                <a:latin typeface="Noto Serif" pitchFamily="34" charset="0"/>
                <a:ea typeface="Noto Serif" pitchFamily="34" charset="-122"/>
                <a:cs typeface="Noto Serif" pitchFamily="34" charset="-120"/>
              </a:rPr>
              <a:t> event successfully. This project has taught us valuable lessons in teamwork, management, and coordination.</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4400" advClick="0">
        <p14:honeycomb/>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08572"/>
            <a:ext cx="6033492" cy="566976"/>
          </a:xfrm>
          <a:prstGeom prst="rect">
            <a:avLst/>
          </a:prstGeom>
          <a:noFill/>
          <a:ln/>
        </p:spPr>
        <p:txBody>
          <a:bodyPr wrap="none" lIns="0" tIns="0" rIns="0" bIns="0" rtlCol="0" anchor="t"/>
          <a:lstStyle/>
          <a:p>
            <a:pPr marL="0" indent="0" algn="l">
              <a:lnSpc>
                <a:spcPts val="4450"/>
              </a:lnSpc>
              <a:buNone/>
            </a:pPr>
            <a:r>
              <a:rPr lang="en-US" sz="3550" dirty="0">
                <a:solidFill>
                  <a:srgbClr val="3A3A3A"/>
                </a:solidFill>
                <a:latin typeface="Noto Serif Medium" pitchFamily="34" charset="0"/>
                <a:ea typeface="Noto Serif Medium" pitchFamily="34" charset="-122"/>
                <a:cs typeface="Noto Serif Medium" pitchFamily="34" charset="-120"/>
              </a:rPr>
              <a:t>Event Planning Framework</a:t>
            </a:r>
            <a:endParaRPr lang="en-US" sz="3550" dirty="0"/>
          </a:p>
        </p:txBody>
      </p:sp>
      <p:sp>
        <p:nvSpPr>
          <p:cNvPr id="3" name="Text 1"/>
          <p:cNvSpPr/>
          <p:nvPr/>
        </p:nvSpPr>
        <p:spPr>
          <a:xfrm>
            <a:off x="793790" y="2929176"/>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The </a:t>
            </a:r>
            <a:r>
              <a:rPr lang="en-US" sz="1750" b="1" dirty="0">
                <a:solidFill>
                  <a:srgbClr val="4C4C4C"/>
                </a:solidFill>
                <a:latin typeface="Noto Serif" pitchFamily="34" charset="0"/>
                <a:ea typeface="Noto Serif" pitchFamily="34" charset="-122"/>
                <a:cs typeface="Noto Serif" pitchFamily="34" charset="-120"/>
              </a:rPr>
              <a:t>"Ray of Hope"</a:t>
            </a:r>
            <a:r>
              <a:rPr lang="en-US" sz="1750" dirty="0">
                <a:solidFill>
                  <a:srgbClr val="4C4C4C"/>
                </a:solidFill>
                <a:latin typeface="Noto Serif" pitchFamily="34" charset="0"/>
                <a:ea typeface="Noto Serif" pitchFamily="34" charset="-122"/>
                <a:cs typeface="Noto Serif" pitchFamily="34" charset="-120"/>
              </a:rPr>
              <a:t> event planning encompasses multiple dimensions of project management, from initial conceptualization through final execution. Our comprehensive approach ensures that every aspect of the college fest is carefully considered and executed with precision.</a:t>
            </a:r>
            <a:endParaRPr lang="en-US" sz="1750" dirty="0"/>
          </a:p>
        </p:txBody>
      </p:sp>
      <p:sp>
        <p:nvSpPr>
          <p:cNvPr id="4" name="Shape 2"/>
          <p:cNvSpPr/>
          <p:nvPr/>
        </p:nvSpPr>
        <p:spPr>
          <a:xfrm>
            <a:off x="793790" y="4273034"/>
            <a:ext cx="4196358" cy="2047994"/>
          </a:xfrm>
          <a:prstGeom prst="roundRect">
            <a:avLst>
              <a:gd name="adj" fmla="val 4652"/>
            </a:avLst>
          </a:prstGeom>
          <a:solidFill>
            <a:srgbClr val="E6DED2">
              <a:alpha val="50000"/>
            </a:srgbClr>
          </a:solidFill>
          <a:ln w="7620">
            <a:solidFill>
              <a:srgbClr val="CCC4B8"/>
            </a:solidFill>
            <a:prstDash val="solid"/>
          </a:ln>
          <a:effectLst>
            <a:outerShdw dist="20320" dir="2700000" algn="bl" rotWithShape="0">
              <a:srgbClr val="CCC4B8">
                <a:alpha val="100000"/>
              </a:srgbClr>
            </a:outerShdw>
          </a:effectLst>
        </p:spPr>
      </p:sp>
      <p:sp>
        <p:nvSpPr>
          <p:cNvPr id="5" name="Text 3"/>
          <p:cNvSpPr/>
          <p:nvPr/>
        </p:nvSpPr>
        <p:spPr>
          <a:xfrm>
            <a:off x="1028224" y="450746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Noto Serif Medium" pitchFamily="34" charset="0"/>
                <a:ea typeface="Noto Serif Medium" pitchFamily="34" charset="-122"/>
                <a:cs typeface="Noto Serif Medium" pitchFamily="34" charset="-120"/>
              </a:rPr>
              <a:t>Planning Phase</a:t>
            </a:r>
            <a:endParaRPr lang="en-US" sz="2200" dirty="0"/>
          </a:p>
        </p:txBody>
      </p:sp>
      <p:sp>
        <p:nvSpPr>
          <p:cNvPr id="6" name="Text 4"/>
          <p:cNvSpPr/>
          <p:nvPr/>
        </p:nvSpPr>
        <p:spPr>
          <a:xfrm>
            <a:off x="1028224" y="4997887"/>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Noto Serif" pitchFamily="34" charset="0"/>
                <a:ea typeface="Noto Serif" pitchFamily="34" charset="-122"/>
                <a:cs typeface="Noto Serif" pitchFamily="34" charset="-120"/>
              </a:rPr>
              <a:t>Conceptualization, objective setting, and resource allocation</a:t>
            </a:r>
            <a:endParaRPr lang="en-US" sz="1750" dirty="0"/>
          </a:p>
        </p:txBody>
      </p:sp>
      <p:sp>
        <p:nvSpPr>
          <p:cNvPr id="7" name="Shape 5"/>
          <p:cNvSpPr/>
          <p:nvPr/>
        </p:nvSpPr>
        <p:spPr>
          <a:xfrm>
            <a:off x="5216962" y="4273034"/>
            <a:ext cx="4196358" cy="2047994"/>
          </a:xfrm>
          <a:prstGeom prst="roundRect">
            <a:avLst>
              <a:gd name="adj" fmla="val 4652"/>
            </a:avLst>
          </a:prstGeom>
          <a:solidFill>
            <a:srgbClr val="E6DED2">
              <a:alpha val="50000"/>
            </a:srgbClr>
          </a:solidFill>
          <a:ln w="7620">
            <a:solidFill>
              <a:srgbClr val="CCC4B8"/>
            </a:solidFill>
            <a:prstDash val="solid"/>
          </a:ln>
          <a:effectLst>
            <a:outerShdw dist="20320" dir="2700000" algn="bl" rotWithShape="0">
              <a:srgbClr val="CCC4B8">
                <a:alpha val="100000"/>
              </a:srgbClr>
            </a:outerShdw>
          </a:effectLst>
        </p:spPr>
      </p:sp>
      <p:sp>
        <p:nvSpPr>
          <p:cNvPr id="8" name="Text 6"/>
          <p:cNvSpPr/>
          <p:nvPr/>
        </p:nvSpPr>
        <p:spPr>
          <a:xfrm>
            <a:off x="5451396" y="450746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Noto Serif Medium" pitchFamily="34" charset="0"/>
                <a:ea typeface="Noto Serif Medium" pitchFamily="34" charset="-122"/>
                <a:cs typeface="Noto Serif Medium" pitchFamily="34" charset="-120"/>
              </a:rPr>
              <a:t>Budgeting Phase</a:t>
            </a:r>
            <a:endParaRPr lang="en-US" sz="2200" dirty="0"/>
          </a:p>
        </p:txBody>
      </p:sp>
      <p:sp>
        <p:nvSpPr>
          <p:cNvPr id="9" name="Text 7"/>
          <p:cNvSpPr/>
          <p:nvPr/>
        </p:nvSpPr>
        <p:spPr>
          <a:xfrm>
            <a:off x="5451396" y="4997887"/>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Noto Serif" pitchFamily="34" charset="0"/>
                <a:ea typeface="Noto Serif" pitchFamily="34" charset="-122"/>
                <a:cs typeface="Noto Serif" pitchFamily="34" charset="-120"/>
              </a:rPr>
              <a:t>Cost estimation, financial tracking, and expense management</a:t>
            </a:r>
            <a:endParaRPr lang="en-US" sz="1750" dirty="0"/>
          </a:p>
        </p:txBody>
      </p:sp>
      <p:sp>
        <p:nvSpPr>
          <p:cNvPr id="10" name="Shape 8"/>
          <p:cNvSpPr/>
          <p:nvPr/>
        </p:nvSpPr>
        <p:spPr>
          <a:xfrm>
            <a:off x="9640133" y="4273034"/>
            <a:ext cx="4196358" cy="2047994"/>
          </a:xfrm>
          <a:prstGeom prst="roundRect">
            <a:avLst>
              <a:gd name="adj" fmla="val 4652"/>
            </a:avLst>
          </a:prstGeom>
          <a:solidFill>
            <a:srgbClr val="E6DED2">
              <a:alpha val="50000"/>
            </a:srgbClr>
          </a:solidFill>
          <a:ln w="7620">
            <a:solidFill>
              <a:srgbClr val="CCC4B8"/>
            </a:solidFill>
            <a:prstDash val="solid"/>
          </a:ln>
          <a:effectLst>
            <a:outerShdw dist="20320" dir="2700000" algn="bl" rotWithShape="0">
              <a:srgbClr val="CCC4B8">
                <a:alpha val="100000"/>
              </a:srgbClr>
            </a:outerShdw>
          </a:effectLst>
        </p:spPr>
      </p:sp>
      <p:sp>
        <p:nvSpPr>
          <p:cNvPr id="11" name="Text 9"/>
          <p:cNvSpPr/>
          <p:nvPr/>
        </p:nvSpPr>
        <p:spPr>
          <a:xfrm>
            <a:off x="9874568" y="450746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Noto Serif Medium" pitchFamily="34" charset="0"/>
                <a:ea typeface="Noto Serif Medium" pitchFamily="34" charset="-122"/>
                <a:cs typeface="Noto Serif Medium" pitchFamily="34" charset="-120"/>
              </a:rPr>
              <a:t>Execution Phase</a:t>
            </a:r>
            <a:endParaRPr lang="en-US" sz="2200" dirty="0"/>
          </a:p>
        </p:txBody>
      </p:sp>
      <p:sp>
        <p:nvSpPr>
          <p:cNvPr id="12" name="Text 10"/>
          <p:cNvSpPr/>
          <p:nvPr/>
        </p:nvSpPr>
        <p:spPr>
          <a:xfrm>
            <a:off x="9874568" y="4997887"/>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Noto Serif" pitchFamily="34" charset="0"/>
                <a:ea typeface="Noto Serif" pitchFamily="34" charset="-122"/>
                <a:cs typeface="Noto Serif" pitchFamily="34" charset="-120"/>
              </a:rPr>
              <a:t>Implementation, coordination, and real-time management</a:t>
            </a:r>
            <a:endParaRPr lang="en-US" sz="17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advClick="0">
        <p15:prstTrans prst="curtains"/>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down)">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8">
                                            <p:bg/>
                                          </p:spTgt>
                                        </p:tgtEl>
                                        <p:attrNameLst>
                                          <p:attrName>style.visibility</p:attrName>
                                        </p:attrNameLst>
                                      </p:cBhvr>
                                      <p:to>
                                        <p:strVal val="visible"/>
                                      </p:to>
                                    </p:set>
                                    <p:animEffect transition="in" filter="wipe(down)">
                                      <p:cBhvr>
                                        <p:cTn id="24" dur="500"/>
                                        <p:tgtEl>
                                          <p:spTgt spid="8">
                                            <p:bg/>
                                          </p:spTgt>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animEffect transition="in" filter="wipe(down)">
                                      <p:cBhvr>
                                        <p:cTn id="27" dur="500"/>
                                        <p:tgtEl>
                                          <p:spTgt spid="8">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1">
                                            <p:bg/>
                                          </p:spTgt>
                                        </p:tgtEl>
                                        <p:attrNameLst>
                                          <p:attrName>style.visibility</p:attrName>
                                        </p:attrNameLst>
                                      </p:cBhvr>
                                      <p:to>
                                        <p:strVal val="visible"/>
                                      </p:to>
                                    </p:set>
                                    <p:animEffect transition="in" filter="wipe(down)">
                                      <p:cBhvr>
                                        <p:cTn id="32" dur="500"/>
                                        <p:tgtEl>
                                          <p:spTgt spid="11">
                                            <p:bg/>
                                          </p:spTgt>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11">
                                            <p:txEl>
                                              <p:pRg st="0" end="0"/>
                                            </p:txEl>
                                          </p:spTgt>
                                        </p:tgtEl>
                                        <p:attrNameLst>
                                          <p:attrName>style.visibility</p:attrName>
                                        </p:attrNameLst>
                                      </p:cBhvr>
                                      <p:to>
                                        <p:strVal val="visible"/>
                                      </p:to>
                                    </p:set>
                                    <p:animEffect transition="in" filter="wipe(down)">
                                      <p:cBhvr>
                                        <p:cTn id="35" dur="500"/>
                                        <p:tgtEl>
                                          <p:spTgt spid="11">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ppt_x"/>
                                          </p:val>
                                        </p:tav>
                                        <p:tav tm="100000">
                                          <p:val>
                                            <p:strVal val="#ppt_x"/>
                                          </p:val>
                                        </p:tav>
                                      </p:tavLst>
                                    </p:anim>
                                    <p:anim calcmode="lin" valueType="num">
                                      <p:cBhvr additive="base">
                                        <p:cTn id="4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grpId="0" nodeType="clickEffect">
                                  <p:stCondLst>
                                    <p:cond delay="0"/>
                                  </p:stCondLst>
                                  <p:childTnLst>
                                    <p:set>
                                      <p:cBhvr>
                                        <p:cTn id="45" dur="1" fill="hold">
                                          <p:stCondLst>
                                            <p:cond delay="0"/>
                                          </p:stCondLst>
                                        </p:cTn>
                                        <p:tgtEl>
                                          <p:spTgt spid="9">
                                            <p:bg/>
                                          </p:spTgt>
                                        </p:tgtEl>
                                        <p:attrNameLst>
                                          <p:attrName>style.visibility</p:attrName>
                                        </p:attrNameLst>
                                      </p:cBhvr>
                                      <p:to>
                                        <p:strVal val="visible"/>
                                      </p:to>
                                    </p:set>
                                    <p:anim calcmode="lin" valueType="num">
                                      <p:cBhvr additive="base">
                                        <p:cTn id="46" dur="500" fill="hold"/>
                                        <p:tgtEl>
                                          <p:spTgt spid="9">
                                            <p:bg/>
                                          </p:spTgt>
                                        </p:tgtEl>
                                        <p:attrNameLst>
                                          <p:attrName>ppt_x</p:attrName>
                                        </p:attrNameLst>
                                      </p:cBhvr>
                                      <p:tavLst>
                                        <p:tav tm="0">
                                          <p:val>
                                            <p:strVal val="#ppt_x"/>
                                          </p:val>
                                        </p:tav>
                                        <p:tav tm="100000">
                                          <p:val>
                                            <p:strVal val="#ppt_x"/>
                                          </p:val>
                                        </p:tav>
                                      </p:tavLst>
                                    </p:anim>
                                    <p:anim calcmode="lin" valueType="num">
                                      <p:cBhvr additive="base">
                                        <p:cTn id="47" dur="500" fill="hold"/>
                                        <p:tgtEl>
                                          <p:spTgt spid="9">
                                            <p:bg/>
                                          </p:spTgt>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9">
                                            <p:txEl>
                                              <p:pRg st="0" end="0"/>
                                            </p:txEl>
                                          </p:spTgt>
                                        </p:tgtEl>
                                        <p:attrNameLst>
                                          <p:attrName>style.visibility</p:attrName>
                                        </p:attrNameLst>
                                      </p:cBhvr>
                                      <p:to>
                                        <p:strVal val="visible"/>
                                      </p:to>
                                    </p:set>
                                    <p:anim calcmode="lin" valueType="num">
                                      <p:cBhvr additive="base">
                                        <p:cTn id="50"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12">
                                            <p:bg/>
                                          </p:spTgt>
                                        </p:tgtEl>
                                        <p:attrNameLst>
                                          <p:attrName>style.visibility</p:attrName>
                                        </p:attrNameLst>
                                      </p:cBhvr>
                                      <p:to>
                                        <p:strVal val="visible"/>
                                      </p:to>
                                    </p:set>
                                    <p:anim calcmode="lin" valueType="num">
                                      <p:cBhvr additive="base">
                                        <p:cTn id="56" dur="500" fill="hold"/>
                                        <p:tgtEl>
                                          <p:spTgt spid="12">
                                            <p:bg/>
                                          </p:spTgt>
                                        </p:tgtEl>
                                        <p:attrNameLst>
                                          <p:attrName>ppt_x</p:attrName>
                                        </p:attrNameLst>
                                      </p:cBhvr>
                                      <p:tavLst>
                                        <p:tav tm="0">
                                          <p:val>
                                            <p:strVal val="#ppt_x"/>
                                          </p:val>
                                        </p:tav>
                                        <p:tav tm="100000">
                                          <p:val>
                                            <p:strVal val="#ppt_x"/>
                                          </p:val>
                                        </p:tav>
                                      </p:tavLst>
                                    </p:anim>
                                    <p:anim calcmode="lin" valueType="num">
                                      <p:cBhvr additive="base">
                                        <p:cTn id="57" dur="500" fill="hold"/>
                                        <p:tgtEl>
                                          <p:spTgt spid="12">
                                            <p:bg/>
                                          </p:spTgt>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12">
                                            <p:txEl>
                                              <p:pRg st="0" end="0"/>
                                            </p:txEl>
                                          </p:spTgt>
                                        </p:tgtEl>
                                        <p:attrNameLst>
                                          <p:attrName>style.visibility</p:attrName>
                                        </p:attrNameLst>
                                      </p:cBhvr>
                                      <p:to>
                                        <p:strVal val="visible"/>
                                      </p:to>
                                    </p:set>
                                    <p:anim calcmode="lin" valueType="num">
                                      <p:cBhvr additive="base">
                                        <p:cTn id="60"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61"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allAtOnce"/>
      <p:bldP spid="3" grpId="0" animBg="1"/>
      <p:bldP spid="5" grpId="0" animBg="1"/>
      <p:bldP spid="6" grpId="0" animBg="1"/>
      <p:bldP spid="8" grpId="0" build="allAtOnce" animBg="1"/>
      <p:bldP spid="9" grpId="0" build="allAtOnce" animBg="1"/>
      <p:bldP spid="11" grpId="0" build="allAtOnce" animBg="1"/>
      <p:bldP spid="12" grpId="0" build="allAtOnce"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47474" y="588169"/>
            <a:ext cx="5727978" cy="533995"/>
          </a:xfrm>
          <a:prstGeom prst="rect">
            <a:avLst/>
          </a:prstGeom>
          <a:noFill/>
          <a:ln/>
        </p:spPr>
        <p:txBody>
          <a:bodyPr wrap="none" lIns="0" tIns="0" rIns="0" bIns="0" rtlCol="0" anchor="t"/>
          <a:lstStyle/>
          <a:p>
            <a:pPr marL="0" indent="0" algn="l">
              <a:lnSpc>
                <a:spcPts val="4200"/>
              </a:lnSpc>
              <a:buNone/>
            </a:pPr>
            <a:r>
              <a:rPr lang="en-US" sz="3350" dirty="0">
                <a:solidFill>
                  <a:srgbClr val="3A3A3A"/>
                </a:solidFill>
                <a:latin typeface="Noto Serif Medium" pitchFamily="34" charset="0"/>
                <a:ea typeface="Noto Serif Medium" pitchFamily="34" charset="-122"/>
                <a:cs typeface="Noto Serif Medium" pitchFamily="34" charset="-120"/>
              </a:rPr>
              <a:t>OBJECTIVES OF THE EVENT</a:t>
            </a:r>
            <a:endParaRPr lang="en-US" sz="3350" dirty="0"/>
          </a:p>
        </p:txBody>
      </p:sp>
      <p:sp>
        <p:nvSpPr>
          <p:cNvPr id="3" name="Shape 1"/>
          <p:cNvSpPr/>
          <p:nvPr/>
        </p:nvSpPr>
        <p:spPr>
          <a:xfrm>
            <a:off x="747474" y="1549241"/>
            <a:ext cx="480536" cy="480536"/>
          </a:xfrm>
          <a:prstGeom prst="roundRect">
            <a:avLst>
              <a:gd name="adj" fmla="val 18667"/>
            </a:avLst>
          </a:prstGeom>
          <a:solidFill>
            <a:srgbClr val="E6DED2">
              <a:alpha val="50000"/>
            </a:srgbClr>
          </a:solidFill>
          <a:ln w="7620">
            <a:solidFill>
              <a:srgbClr val="CCC4B8"/>
            </a:solidFill>
            <a:prstDash val="solid"/>
          </a:ln>
          <a:effectLst>
            <a:outerShdw dist="19050" dir="2700000" algn="bl" rotWithShape="0">
              <a:srgbClr val="CCC4B8">
                <a:alpha val="100000"/>
              </a:srgbClr>
            </a:outerShdw>
          </a:effectLst>
        </p:spPr>
      </p:sp>
      <p:sp>
        <p:nvSpPr>
          <p:cNvPr id="4" name="Text 2"/>
          <p:cNvSpPr/>
          <p:nvPr/>
        </p:nvSpPr>
        <p:spPr>
          <a:xfrm>
            <a:off x="827603" y="1589306"/>
            <a:ext cx="320278" cy="400407"/>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Noto Serif Medium" pitchFamily="34" charset="0"/>
                <a:ea typeface="Noto Serif Medium" pitchFamily="34" charset="-122"/>
                <a:cs typeface="Noto Serif Medium" pitchFamily="34" charset="-120"/>
              </a:rPr>
              <a:t>1</a:t>
            </a:r>
            <a:endParaRPr lang="en-US" sz="2500" dirty="0"/>
          </a:p>
        </p:txBody>
      </p:sp>
      <p:sp>
        <p:nvSpPr>
          <p:cNvPr id="5" name="Text 3"/>
          <p:cNvSpPr/>
          <p:nvPr/>
        </p:nvSpPr>
        <p:spPr>
          <a:xfrm>
            <a:off x="1441490" y="1622584"/>
            <a:ext cx="3759518" cy="333613"/>
          </a:xfrm>
          <a:prstGeom prst="rect">
            <a:avLst/>
          </a:prstGeom>
          <a:noFill/>
          <a:ln/>
        </p:spPr>
        <p:txBody>
          <a:bodyPr wrap="none" lIns="0" tIns="0" rIns="0" bIns="0" rtlCol="0" anchor="t"/>
          <a:lstStyle/>
          <a:p>
            <a:pPr marL="0" indent="0" algn="l">
              <a:lnSpc>
                <a:spcPts val="2600"/>
              </a:lnSpc>
              <a:buNone/>
            </a:pPr>
            <a:r>
              <a:rPr lang="en-US" sz="2100" dirty="0">
                <a:solidFill>
                  <a:srgbClr val="4C4C4C"/>
                </a:solidFill>
                <a:latin typeface="Noto Serif Medium" pitchFamily="34" charset="0"/>
                <a:ea typeface="Noto Serif Medium" pitchFamily="34" charset="-122"/>
                <a:cs typeface="Noto Serif Medium" pitchFamily="34" charset="-120"/>
              </a:rPr>
              <a:t>Organize a Memorable Event</a:t>
            </a:r>
            <a:endParaRPr lang="en-US" sz="2100" dirty="0"/>
          </a:p>
        </p:txBody>
      </p:sp>
      <p:sp>
        <p:nvSpPr>
          <p:cNvPr id="6" name="Text 4"/>
          <p:cNvSpPr/>
          <p:nvPr/>
        </p:nvSpPr>
        <p:spPr>
          <a:xfrm>
            <a:off x="1441490" y="2084308"/>
            <a:ext cx="12441436" cy="341709"/>
          </a:xfrm>
          <a:prstGeom prst="rect">
            <a:avLst/>
          </a:prstGeom>
          <a:noFill/>
          <a:ln/>
        </p:spPr>
        <p:txBody>
          <a:bodyPr wrap="none" lIns="0" tIns="0" rIns="0" bIns="0" rtlCol="0" anchor="t"/>
          <a:lstStyle/>
          <a:p>
            <a:pPr marL="0" indent="0" algn="l">
              <a:lnSpc>
                <a:spcPts val="2650"/>
              </a:lnSpc>
              <a:buNone/>
            </a:pPr>
            <a:r>
              <a:rPr lang="en-US" sz="1650" dirty="0">
                <a:solidFill>
                  <a:srgbClr val="4C4C4C"/>
                </a:solidFill>
                <a:latin typeface="Noto Serif" pitchFamily="34" charset="0"/>
                <a:ea typeface="Noto Serif" pitchFamily="34" charset="-122"/>
                <a:cs typeface="Noto Serif" pitchFamily="34" charset="-120"/>
              </a:rPr>
              <a:t>To organize a memorable and impactful event that promotes creativity and teamwork.</a:t>
            </a:r>
            <a:endParaRPr lang="en-US" sz="1650" dirty="0"/>
          </a:p>
        </p:txBody>
      </p:sp>
      <p:sp>
        <p:nvSpPr>
          <p:cNvPr id="7" name="Shape 5"/>
          <p:cNvSpPr/>
          <p:nvPr/>
        </p:nvSpPr>
        <p:spPr>
          <a:xfrm>
            <a:off x="747474" y="2853095"/>
            <a:ext cx="480536" cy="480536"/>
          </a:xfrm>
          <a:prstGeom prst="roundRect">
            <a:avLst>
              <a:gd name="adj" fmla="val 18667"/>
            </a:avLst>
          </a:prstGeom>
          <a:solidFill>
            <a:srgbClr val="E6DED2">
              <a:alpha val="50000"/>
            </a:srgbClr>
          </a:solidFill>
          <a:ln w="7620">
            <a:solidFill>
              <a:srgbClr val="CCC4B8"/>
            </a:solidFill>
            <a:prstDash val="solid"/>
          </a:ln>
          <a:effectLst>
            <a:outerShdw dist="19050" dir="2700000" algn="bl" rotWithShape="0">
              <a:srgbClr val="CCC4B8">
                <a:alpha val="100000"/>
              </a:srgbClr>
            </a:outerShdw>
          </a:effectLst>
        </p:spPr>
      </p:sp>
      <p:sp>
        <p:nvSpPr>
          <p:cNvPr id="8" name="Text 6"/>
          <p:cNvSpPr/>
          <p:nvPr/>
        </p:nvSpPr>
        <p:spPr>
          <a:xfrm>
            <a:off x="827603" y="2893159"/>
            <a:ext cx="320278" cy="400407"/>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Noto Serif Medium" pitchFamily="34" charset="0"/>
                <a:ea typeface="Noto Serif Medium" pitchFamily="34" charset="-122"/>
                <a:cs typeface="Noto Serif Medium" pitchFamily="34" charset="-120"/>
              </a:rPr>
              <a:t>2</a:t>
            </a:r>
            <a:endParaRPr lang="en-US" sz="2500" dirty="0"/>
          </a:p>
        </p:txBody>
      </p:sp>
      <p:sp>
        <p:nvSpPr>
          <p:cNvPr id="9" name="Text 7"/>
          <p:cNvSpPr/>
          <p:nvPr/>
        </p:nvSpPr>
        <p:spPr>
          <a:xfrm>
            <a:off x="1441490" y="2853095"/>
            <a:ext cx="3575209" cy="333613"/>
          </a:xfrm>
          <a:prstGeom prst="rect">
            <a:avLst/>
          </a:prstGeom>
          <a:noFill/>
          <a:ln/>
        </p:spPr>
        <p:txBody>
          <a:bodyPr wrap="none" lIns="0" tIns="0" rIns="0" bIns="0" rtlCol="0" anchor="t"/>
          <a:lstStyle/>
          <a:p>
            <a:pPr marL="0" indent="0" algn="l">
              <a:lnSpc>
                <a:spcPts val="2600"/>
              </a:lnSpc>
              <a:buNone/>
            </a:pPr>
            <a:r>
              <a:rPr lang="en-US" sz="2100" dirty="0">
                <a:solidFill>
                  <a:srgbClr val="4C4C4C"/>
                </a:solidFill>
                <a:latin typeface="Noto Serif Medium" pitchFamily="34" charset="0"/>
                <a:ea typeface="Noto Serif Medium" pitchFamily="34" charset="-122"/>
                <a:cs typeface="Noto Serif Medium" pitchFamily="34" charset="-120"/>
              </a:rPr>
              <a:t>Develop Management Skills</a:t>
            </a:r>
            <a:endParaRPr lang="en-US" sz="2100" dirty="0"/>
          </a:p>
        </p:txBody>
      </p:sp>
      <p:sp>
        <p:nvSpPr>
          <p:cNvPr id="10" name="Text 8"/>
          <p:cNvSpPr/>
          <p:nvPr/>
        </p:nvSpPr>
        <p:spPr>
          <a:xfrm>
            <a:off x="1441490" y="3388162"/>
            <a:ext cx="12441436" cy="341709"/>
          </a:xfrm>
          <a:prstGeom prst="rect">
            <a:avLst/>
          </a:prstGeom>
          <a:noFill/>
          <a:ln/>
        </p:spPr>
        <p:txBody>
          <a:bodyPr wrap="none" lIns="0" tIns="0" rIns="0" bIns="0" rtlCol="0" anchor="t"/>
          <a:lstStyle/>
          <a:p>
            <a:pPr marL="0" indent="0" algn="l">
              <a:lnSpc>
                <a:spcPts val="2650"/>
              </a:lnSpc>
              <a:buNone/>
            </a:pPr>
            <a:r>
              <a:rPr lang="en-US" sz="1650" dirty="0">
                <a:solidFill>
                  <a:srgbClr val="4C4C4C"/>
                </a:solidFill>
                <a:latin typeface="Noto Serif" pitchFamily="34" charset="0"/>
                <a:ea typeface="Noto Serif" pitchFamily="34" charset="-122"/>
                <a:cs typeface="Noto Serif" pitchFamily="34" charset="-120"/>
              </a:rPr>
              <a:t>To develop essential management and leadership skills through real-world event handling.</a:t>
            </a:r>
            <a:endParaRPr lang="en-US" sz="1650" dirty="0"/>
          </a:p>
        </p:txBody>
      </p:sp>
      <p:sp>
        <p:nvSpPr>
          <p:cNvPr id="11" name="Shape 9"/>
          <p:cNvSpPr/>
          <p:nvPr/>
        </p:nvSpPr>
        <p:spPr>
          <a:xfrm>
            <a:off x="747474" y="4156948"/>
            <a:ext cx="480536" cy="480536"/>
          </a:xfrm>
          <a:prstGeom prst="roundRect">
            <a:avLst>
              <a:gd name="adj" fmla="val 18667"/>
            </a:avLst>
          </a:prstGeom>
          <a:solidFill>
            <a:srgbClr val="E6DED2">
              <a:alpha val="50000"/>
            </a:srgbClr>
          </a:solidFill>
          <a:ln w="7620">
            <a:solidFill>
              <a:srgbClr val="CCC4B8"/>
            </a:solidFill>
            <a:prstDash val="solid"/>
          </a:ln>
          <a:effectLst>
            <a:outerShdw dist="19050" dir="2700000" algn="bl" rotWithShape="0">
              <a:srgbClr val="CCC4B8">
                <a:alpha val="100000"/>
              </a:srgbClr>
            </a:outerShdw>
          </a:effectLst>
        </p:spPr>
      </p:sp>
      <p:sp>
        <p:nvSpPr>
          <p:cNvPr id="12" name="Text 10"/>
          <p:cNvSpPr/>
          <p:nvPr/>
        </p:nvSpPr>
        <p:spPr>
          <a:xfrm>
            <a:off x="827603" y="4197013"/>
            <a:ext cx="320278" cy="400407"/>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Noto Serif Medium" pitchFamily="34" charset="0"/>
                <a:ea typeface="Noto Serif Medium" pitchFamily="34" charset="-122"/>
                <a:cs typeface="Noto Serif Medium" pitchFamily="34" charset="-120"/>
              </a:rPr>
              <a:t>3</a:t>
            </a:r>
            <a:endParaRPr lang="en-US" sz="2500" dirty="0"/>
          </a:p>
        </p:txBody>
      </p:sp>
      <p:sp>
        <p:nvSpPr>
          <p:cNvPr id="13" name="Text 11"/>
          <p:cNvSpPr/>
          <p:nvPr/>
        </p:nvSpPr>
        <p:spPr>
          <a:xfrm>
            <a:off x="1441490" y="4230291"/>
            <a:ext cx="3414832" cy="333613"/>
          </a:xfrm>
          <a:prstGeom prst="rect">
            <a:avLst/>
          </a:prstGeom>
          <a:noFill/>
          <a:ln/>
        </p:spPr>
        <p:txBody>
          <a:bodyPr wrap="none" lIns="0" tIns="0" rIns="0" bIns="0" rtlCol="0" anchor="t"/>
          <a:lstStyle/>
          <a:p>
            <a:pPr marL="0" indent="0" algn="l">
              <a:lnSpc>
                <a:spcPts val="2600"/>
              </a:lnSpc>
              <a:buNone/>
            </a:pPr>
            <a:r>
              <a:rPr lang="en-US" sz="2100" dirty="0">
                <a:solidFill>
                  <a:srgbClr val="4C4C4C"/>
                </a:solidFill>
                <a:latin typeface="Noto Serif Medium" pitchFamily="34" charset="0"/>
                <a:ea typeface="Noto Serif Medium" pitchFamily="34" charset="-122"/>
                <a:cs typeface="Noto Serif Medium" pitchFamily="34" charset="-120"/>
              </a:rPr>
              <a:t>Ensure Financial Planning</a:t>
            </a:r>
            <a:endParaRPr lang="en-US" sz="2100" dirty="0"/>
          </a:p>
        </p:txBody>
      </p:sp>
      <p:sp>
        <p:nvSpPr>
          <p:cNvPr id="14" name="Text 12"/>
          <p:cNvSpPr/>
          <p:nvPr/>
        </p:nvSpPr>
        <p:spPr>
          <a:xfrm>
            <a:off x="1441490" y="4692015"/>
            <a:ext cx="12441436" cy="341709"/>
          </a:xfrm>
          <a:prstGeom prst="rect">
            <a:avLst/>
          </a:prstGeom>
          <a:noFill/>
          <a:ln/>
        </p:spPr>
        <p:txBody>
          <a:bodyPr wrap="none" lIns="0" tIns="0" rIns="0" bIns="0" rtlCol="0" anchor="t"/>
          <a:lstStyle/>
          <a:p>
            <a:pPr marL="0" indent="0" algn="l">
              <a:lnSpc>
                <a:spcPts val="2650"/>
              </a:lnSpc>
              <a:buNone/>
            </a:pPr>
            <a:r>
              <a:rPr lang="en-US" sz="1650" dirty="0">
                <a:solidFill>
                  <a:srgbClr val="4C4C4C"/>
                </a:solidFill>
                <a:latin typeface="Noto Serif" pitchFamily="34" charset="0"/>
                <a:ea typeface="Noto Serif" pitchFamily="34" charset="-122"/>
                <a:cs typeface="Noto Serif" pitchFamily="34" charset="-120"/>
              </a:rPr>
              <a:t>To ensure proper financial planning, budgeting, and cost control.</a:t>
            </a:r>
            <a:endParaRPr lang="en-US" sz="1650" dirty="0"/>
          </a:p>
        </p:txBody>
      </p:sp>
      <p:sp>
        <p:nvSpPr>
          <p:cNvPr id="15" name="Shape 13"/>
          <p:cNvSpPr/>
          <p:nvPr/>
        </p:nvSpPr>
        <p:spPr>
          <a:xfrm>
            <a:off x="747474" y="5460802"/>
            <a:ext cx="480536" cy="480536"/>
          </a:xfrm>
          <a:prstGeom prst="roundRect">
            <a:avLst>
              <a:gd name="adj" fmla="val 18667"/>
            </a:avLst>
          </a:prstGeom>
          <a:solidFill>
            <a:srgbClr val="E6DED2">
              <a:alpha val="50000"/>
            </a:srgbClr>
          </a:solidFill>
          <a:ln w="7620">
            <a:solidFill>
              <a:srgbClr val="CCC4B8"/>
            </a:solidFill>
            <a:prstDash val="solid"/>
          </a:ln>
          <a:effectLst>
            <a:outerShdw dist="19050" dir="2700000" algn="bl" rotWithShape="0">
              <a:srgbClr val="CCC4B8">
                <a:alpha val="100000"/>
              </a:srgbClr>
            </a:outerShdw>
          </a:effectLst>
        </p:spPr>
      </p:sp>
      <p:sp>
        <p:nvSpPr>
          <p:cNvPr id="16" name="Text 14"/>
          <p:cNvSpPr/>
          <p:nvPr/>
        </p:nvSpPr>
        <p:spPr>
          <a:xfrm>
            <a:off x="827603" y="5500866"/>
            <a:ext cx="320278" cy="400407"/>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Noto Serif Medium" pitchFamily="34" charset="0"/>
                <a:ea typeface="Noto Serif Medium" pitchFamily="34" charset="-122"/>
                <a:cs typeface="Noto Serif Medium" pitchFamily="34" charset="-120"/>
              </a:rPr>
              <a:t>4</a:t>
            </a:r>
            <a:endParaRPr lang="en-US" sz="2500" dirty="0"/>
          </a:p>
        </p:txBody>
      </p:sp>
      <p:sp>
        <p:nvSpPr>
          <p:cNvPr id="17" name="Text 15"/>
          <p:cNvSpPr/>
          <p:nvPr/>
        </p:nvSpPr>
        <p:spPr>
          <a:xfrm>
            <a:off x="1441490" y="5534144"/>
            <a:ext cx="3129796" cy="333613"/>
          </a:xfrm>
          <a:prstGeom prst="rect">
            <a:avLst/>
          </a:prstGeom>
          <a:noFill/>
          <a:ln/>
        </p:spPr>
        <p:txBody>
          <a:bodyPr wrap="none" lIns="0" tIns="0" rIns="0" bIns="0" rtlCol="0" anchor="t"/>
          <a:lstStyle/>
          <a:p>
            <a:pPr marL="0" indent="0" algn="l">
              <a:lnSpc>
                <a:spcPts val="2600"/>
              </a:lnSpc>
              <a:buNone/>
            </a:pPr>
            <a:r>
              <a:rPr lang="en-US" sz="2100" dirty="0">
                <a:solidFill>
                  <a:srgbClr val="4C4C4C"/>
                </a:solidFill>
                <a:latin typeface="Noto Serif Medium" pitchFamily="34" charset="0"/>
                <a:ea typeface="Noto Serif Medium" pitchFamily="34" charset="-122"/>
                <a:cs typeface="Noto Serif Medium" pitchFamily="34" charset="-120"/>
              </a:rPr>
              <a:t>Encourage Participation</a:t>
            </a:r>
            <a:endParaRPr lang="en-US" sz="2100" dirty="0"/>
          </a:p>
        </p:txBody>
      </p:sp>
      <p:sp>
        <p:nvSpPr>
          <p:cNvPr id="18" name="Text 16"/>
          <p:cNvSpPr/>
          <p:nvPr/>
        </p:nvSpPr>
        <p:spPr>
          <a:xfrm>
            <a:off x="1441490" y="5995868"/>
            <a:ext cx="12441436" cy="341709"/>
          </a:xfrm>
          <a:prstGeom prst="rect">
            <a:avLst/>
          </a:prstGeom>
          <a:noFill/>
          <a:ln/>
        </p:spPr>
        <p:txBody>
          <a:bodyPr wrap="none" lIns="0" tIns="0" rIns="0" bIns="0" rtlCol="0" anchor="t"/>
          <a:lstStyle/>
          <a:p>
            <a:pPr marL="0" indent="0" algn="l">
              <a:lnSpc>
                <a:spcPts val="2650"/>
              </a:lnSpc>
              <a:buNone/>
            </a:pPr>
            <a:r>
              <a:rPr lang="en-US" sz="1650" dirty="0">
                <a:solidFill>
                  <a:srgbClr val="4C4C4C"/>
                </a:solidFill>
                <a:latin typeface="Noto Serif" pitchFamily="34" charset="0"/>
                <a:ea typeface="Noto Serif" pitchFamily="34" charset="-122"/>
                <a:cs typeface="Noto Serif" pitchFamily="34" charset="-120"/>
              </a:rPr>
              <a:t>To encourage participation from various departments, showcasing diverse student talents.</a:t>
            </a:r>
            <a:endParaRPr lang="en-US" sz="1650" dirty="0"/>
          </a:p>
        </p:txBody>
      </p:sp>
      <p:sp>
        <p:nvSpPr>
          <p:cNvPr id="19" name="Shape 17"/>
          <p:cNvSpPr/>
          <p:nvPr/>
        </p:nvSpPr>
        <p:spPr>
          <a:xfrm>
            <a:off x="747474" y="6452299"/>
            <a:ext cx="480536" cy="480536"/>
          </a:xfrm>
          <a:prstGeom prst="roundRect">
            <a:avLst>
              <a:gd name="adj" fmla="val 18667"/>
            </a:avLst>
          </a:prstGeom>
          <a:solidFill>
            <a:srgbClr val="E6DED2">
              <a:alpha val="50000"/>
            </a:srgbClr>
          </a:solidFill>
          <a:ln w="7620">
            <a:solidFill>
              <a:srgbClr val="CCC4B8"/>
            </a:solidFill>
            <a:prstDash val="solid"/>
          </a:ln>
          <a:effectLst>
            <a:outerShdw dist="19050" dir="2700000" algn="bl" rotWithShape="0">
              <a:srgbClr val="CCC4B8">
                <a:alpha val="100000"/>
              </a:srgbClr>
            </a:outerShdw>
          </a:effectLst>
        </p:spPr>
      </p:sp>
      <p:sp>
        <p:nvSpPr>
          <p:cNvPr id="20" name="Text 18"/>
          <p:cNvSpPr/>
          <p:nvPr/>
        </p:nvSpPr>
        <p:spPr>
          <a:xfrm>
            <a:off x="806441" y="6593595"/>
            <a:ext cx="320278" cy="400407"/>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Noto Serif Medium" pitchFamily="34" charset="0"/>
                <a:ea typeface="Noto Serif Medium" pitchFamily="34" charset="-122"/>
                <a:cs typeface="Noto Serif Medium" pitchFamily="34" charset="-120"/>
              </a:rPr>
              <a:t>5</a:t>
            </a:r>
            <a:endParaRPr lang="en-US" sz="2500" dirty="0"/>
          </a:p>
        </p:txBody>
      </p:sp>
      <p:sp>
        <p:nvSpPr>
          <p:cNvPr id="21" name="Text 19"/>
          <p:cNvSpPr/>
          <p:nvPr/>
        </p:nvSpPr>
        <p:spPr>
          <a:xfrm>
            <a:off x="1441490" y="6504385"/>
            <a:ext cx="3288625" cy="333613"/>
          </a:xfrm>
          <a:prstGeom prst="rect">
            <a:avLst/>
          </a:prstGeom>
          <a:noFill/>
          <a:ln/>
        </p:spPr>
        <p:txBody>
          <a:bodyPr wrap="none" lIns="0" tIns="0" rIns="0" bIns="0" rtlCol="0" anchor="t"/>
          <a:lstStyle/>
          <a:p>
            <a:pPr marL="0" indent="0" algn="l">
              <a:lnSpc>
                <a:spcPts val="2600"/>
              </a:lnSpc>
              <a:buNone/>
            </a:pPr>
            <a:r>
              <a:rPr lang="en-US" sz="2100" dirty="0">
                <a:solidFill>
                  <a:srgbClr val="4C4C4C"/>
                </a:solidFill>
                <a:latin typeface="Noto Serif Medium" pitchFamily="34" charset="0"/>
                <a:ea typeface="Noto Serif Medium" pitchFamily="34" charset="-122"/>
                <a:cs typeface="Noto Serif Medium" pitchFamily="34" charset="-120"/>
              </a:rPr>
              <a:t>Create Sustainable Model</a:t>
            </a:r>
            <a:endParaRPr lang="en-US" sz="2100" dirty="0"/>
          </a:p>
        </p:txBody>
      </p:sp>
      <p:sp>
        <p:nvSpPr>
          <p:cNvPr id="22" name="Text 20"/>
          <p:cNvSpPr/>
          <p:nvPr/>
        </p:nvSpPr>
        <p:spPr>
          <a:xfrm>
            <a:off x="1441490" y="6837998"/>
            <a:ext cx="12441436" cy="341709"/>
          </a:xfrm>
          <a:prstGeom prst="rect">
            <a:avLst/>
          </a:prstGeom>
          <a:noFill/>
          <a:ln/>
        </p:spPr>
        <p:txBody>
          <a:bodyPr wrap="none" lIns="0" tIns="0" rIns="0" bIns="0" rtlCol="0" anchor="t"/>
          <a:lstStyle/>
          <a:p>
            <a:pPr marL="0" indent="0" algn="l">
              <a:lnSpc>
                <a:spcPts val="2650"/>
              </a:lnSpc>
              <a:buNone/>
            </a:pPr>
            <a:r>
              <a:rPr lang="en-US" sz="1650" dirty="0">
                <a:solidFill>
                  <a:srgbClr val="4C4C4C"/>
                </a:solidFill>
                <a:latin typeface="Noto Serif" pitchFamily="34" charset="0"/>
                <a:ea typeface="Noto Serif" pitchFamily="34" charset="-122"/>
                <a:cs typeface="Noto Serif" pitchFamily="34" charset="-120"/>
              </a:rPr>
              <a:t>To create a sustainable event model that can be replicated in future college fests.</a:t>
            </a:r>
            <a:endParaRPr lang="en-US" sz="1650" dirty="0"/>
          </a:p>
        </p:txBody>
      </p:sp>
    </p:spTree>
  </p:cSld>
  <p:clrMapOvr>
    <a:masterClrMapping/>
  </p:clrMapOvr>
  <p:transition spd="slow" advClick="0">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9">
                                            <p:bg/>
                                          </p:spTgt>
                                        </p:tgtEl>
                                        <p:attrNameLst>
                                          <p:attrName>style.visibility</p:attrName>
                                        </p:attrNameLst>
                                      </p:cBhvr>
                                      <p:to>
                                        <p:strVal val="visible"/>
                                      </p:to>
                                    </p:set>
                                    <p:animEffect transition="in" filter="wipe(down)">
                                      <p:cBhvr>
                                        <p:cTn id="18" dur="500"/>
                                        <p:tgtEl>
                                          <p:spTgt spid="9">
                                            <p:bg/>
                                          </p:spTgt>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animEffect transition="in" filter="wipe(down)">
                                      <p:cBhvr>
                                        <p:cTn id="21" dur="500"/>
                                        <p:tgtEl>
                                          <p:spTgt spid="9">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ppt_x"/>
                                          </p:val>
                                        </p:tav>
                                        <p:tav tm="100000">
                                          <p:val>
                                            <p:strVal val="#ppt_x"/>
                                          </p:val>
                                        </p:tav>
                                      </p:tavLst>
                                    </p:anim>
                                    <p:anim calcmode="lin" valueType="num">
                                      <p:cBhvr additive="base">
                                        <p:cTn id="2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down)">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500" fill="hold"/>
                                        <p:tgtEl>
                                          <p:spTgt spid="14"/>
                                        </p:tgtEl>
                                        <p:attrNameLst>
                                          <p:attrName>ppt_x</p:attrName>
                                        </p:attrNameLst>
                                      </p:cBhvr>
                                      <p:tavLst>
                                        <p:tav tm="0">
                                          <p:val>
                                            <p:strVal val="#ppt_x"/>
                                          </p:val>
                                        </p:tav>
                                        <p:tav tm="100000">
                                          <p:val>
                                            <p:strVal val="#ppt_x"/>
                                          </p:val>
                                        </p:tav>
                                      </p:tavLst>
                                    </p:anim>
                                    <p:anim calcmode="lin" valueType="num">
                                      <p:cBhvr additive="base">
                                        <p:cTn id="3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down)">
                                      <p:cBhvr>
                                        <p:cTn id="43" dur="500"/>
                                        <p:tgtEl>
                                          <p:spTgt spid="17"/>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ppt_x"/>
                                          </p:val>
                                        </p:tav>
                                        <p:tav tm="100000">
                                          <p:val>
                                            <p:strVal val="#ppt_x"/>
                                          </p:val>
                                        </p:tav>
                                      </p:tavLst>
                                    </p:anim>
                                    <p:anim calcmode="lin" valueType="num">
                                      <p:cBhvr additive="base">
                                        <p:cTn id="4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ipe(down)">
                                      <p:cBhvr>
                                        <p:cTn id="54" dur="500"/>
                                        <p:tgtEl>
                                          <p:spTgt spid="21"/>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500" fill="hold"/>
                                        <p:tgtEl>
                                          <p:spTgt spid="22"/>
                                        </p:tgtEl>
                                        <p:attrNameLst>
                                          <p:attrName>ppt_x</p:attrName>
                                        </p:attrNameLst>
                                      </p:cBhvr>
                                      <p:tavLst>
                                        <p:tav tm="0">
                                          <p:val>
                                            <p:strVal val="#ppt_x"/>
                                          </p:val>
                                        </p:tav>
                                        <p:tav tm="100000">
                                          <p:val>
                                            <p:strVal val="#ppt_x"/>
                                          </p:val>
                                        </p:tav>
                                      </p:tavLst>
                                    </p:anim>
                                    <p:anim calcmode="lin" valueType="num">
                                      <p:cBhvr additive="base">
                                        <p:cTn id="6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9" grpId="0" build="allAtOnce" animBg="1"/>
      <p:bldP spid="10" grpId="0" animBg="1"/>
      <p:bldP spid="13" grpId="0" animBg="1"/>
      <p:bldP spid="14" grpId="0" animBg="1"/>
      <p:bldP spid="17" grpId="0" animBg="1"/>
      <p:bldP spid="18" grpId="0" animBg="1"/>
      <p:bldP spid="21" grpId="0" animBg="1"/>
      <p:bldP spid="2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046684"/>
            <a:ext cx="7936944" cy="566976"/>
          </a:xfrm>
          <a:prstGeom prst="rect">
            <a:avLst/>
          </a:prstGeom>
          <a:noFill/>
          <a:ln/>
        </p:spPr>
        <p:txBody>
          <a:bodyPr wrap="none" lIns="0" tIns="0" rIns="0" bIns="0" rtlCol="0" anchor="t"/>
          <a:lstStyle/>
          <a:p>
            <a:pPr marL="0" indent="0" algn="l">
              <a:lnSpc>
                <a:spcPts val="4450"/>
              </a:lnSpc>
              <a:buNone/>
            </a:pPr>
            <a:r>
              <a:rPr lang="en-US" sz="3550" dirty="0">
                <a:solidFill>
                  <a:srgbClr val="3A3A3A"/>
                </a:solidFill>
                <a:latin typeface="Noto Serif Medium" pitchFamily="34" charset="0"/>
                <a:ea typeface="Noto Serif Medium" pitchFamily="34" charset="-122"/>
                <a:cs typeface="Noto Serif Medium" pitchFamily="34" charset="-120"/>
              </a:rPr>
              <a:t>Team Structure and Responsibilities</a:t>
            </a:r>
            <a:endParaRPr lang="en-US" sz="3550" dirty="0"/>
          </a:p>
        </p:txBody>
      </p:sp>
      <p:sp>
        <p:nvSpPr>
          <p:cNvPr id="3" name="Text 1"/>
          <p:cNvSpPr/>
          <p:nvPr/>
        </p:nvSpPr>
        <p:spPr>
          <a:xfrm>
            <a:off x="793790" y="306728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Successful event execution requires a well-organized team with clearly defined roles and responsibilities. Our team structure ensures accountability and efficient coordination across all departments and functions.</a:t>
            </a:r>
            <a:endParaRPr lang="en-US" sz="1750" dirty="0"/>
          </a:p>
        </p:txBody>
      </p:sp>
      <p:sp>
        <p:nvSpPr>
          <p:cNvPr id="4" name="Text 2"/>
          <p:cNvSpPr/>
          <p:nvPr/>
        </p:nvSpPr>
        <p:spPr>
          <a:xfrm>
            <a:off x="793790" y="4275058"/>
            <a:ext cx="10827192" cy="1828443"/>
          </a:xfrm>
          <a:prstGeom prst="rect">
            <a:avLst/>
          </a:prstGeom>
          <a:noFill/>
          <a:ln/>
        </p:spPr>
        <p:txBody>
          <a:bodyPr wrap="none" lIns="0" tIns="0" rIns="0" bIns="0" rtlCol="0" anchor="t"/>
          <a:lstStyle/>
          <a:p>
            <a:pPr marL="0" indent="0" algn="l">
              <a:lnSpc>
                <a:spcPts val="2750"/>
              </a:lnSpc>
              <a:buNone/>
            </a:pPr>
            <a:r>
              <a:rPr lang="en-US" sz="2200" dirty="0">
                <a:solidFill>
                  <a:srgbClr val="3A3A3A"/>
                </a:solidFill>
                <a:latin typeface="Noto Serif Medium" pitchFamily="34" charset="0"/>
                <a:ea typeface="Noto Serif Medium" pitchFamily="34" charset="-122"/>
                <a:cs typeface="Noto Serif Medium" pitchFamily="34" charset="-120"/>
              </a:rPr>
              <a:t>Leadership Team</a:t>
            </a:r>
            <a:endParaRPr lang="en-US" sz="2200" dirty="0"/>
          </a:p>
        </p:txBody>
      </p:sp>
      <p:sp>
        <p:nvSpPr>
          <p:cNvPr id="5" name="Text 3"/>
          <p:cNvSpPr/>
          <p:nvPr/>
        </p:nvSpPr>
        <p:spPr>
          <a:xfrm>
            <a:off x="808262" y="4875966"/>
            <a:ext cx="6244709" cy="1227535"/>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Event Coordinator</a:t>
            </a:r>
            <a:endParaRPr lang="en-US" sz="1750" dirty="0"/>
          </a:p>
        </p:txBody>
      </p:sp>
      <p:sp>
        <p:nvSpPr>
          <p:cNvPr id="6" name="Text 4"/>
          <p:cNvSpPr/>
          <p:nvPr/>
        </p:nvSpPr>
        <p:spPr>
          <a:xfrm>
            <a:off x="793790" y="529840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Finance Manager</a:t>
            </a:r>
            <a:endParaRPr lang="en-US" sz="1750" dirty="0"/>
          </a:p>
        </p:txBody>
      </p:sp>
      <p:sp>
        <p:nvSpPr>
          <p:cNvPr id="7" name="Text 5"/>
          <p:cNvSpPr/>
          <p:nvPr/>
        </p:nvSpPr>
        <p:spPr>
          <a:xfrm>
            <a:off x="793790" y="574059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Operations Lead</a:t>
            </a:r>
            <a:endParaRPr lang="en-US" sz="1750" dirty="0"/>
          </a:p>
        </p:txBody>
      </p:sp>
      <p:sp>
        <p:nvSpPr>
          <p:cNvPr id="8" name="Text 6"/>
          <p:cNvSpPr/>
          <p:nvPr/>
        </p:nvSpPr>
        <p:spPr>
          <a:xfrm>
            <a:off x="7599521" y="427505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A3A3A"/>
                </a:solidFill>
                <a:latin typeface="Noto Serif Medium" pitchFamily="34" charset="0"/>
                <a:ea typeface="Noto Serif Medium" pitchFamily="34" charset="-122"/>
                <a:cs typeface="Noto Serif Medium" pitchFamily="34" charset="-120"/>
              </a:rPr>
              <a:t>Support Teams</a:t>
            </a:r>
            <a:endParaRPr lang="en-US" sz="2200" dirty="0"/>
          </a:p>
        </p:txBody>
      </p:sp>
      <p:sp>
        <p:nvSpPr>
          <p:cNvPr id="9" name="Text 7"/>
          <p:cNvSpPr/>
          <p:nvPr/>
        </p:nvSpPr>
        <p:spPr>
          <a:xfrm>
            <a:off x="7474830" y="4787978"/>
            <a:ext cx="6244709" cy="150891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Marketing and Promotion</a:t>
            </a:r>
            <a:endParaRPr lang="en-US" sz="1750" dirty="0"/>
          </a:p>
        </p:txBody>
      </p:sp>
      <p:sp>
        <p:nvSpPr>
          <p:cNvPr id="10" name="Text 8"/>
          <p:cNvSpPr/>
          <p:nvPr/>
        </p:nvSpPr>
        <p:spPr>
          <a:xfrm>
            <a:off x="7599521" y="5219105"/>
            <a:ext cx="6244709" cy="581144"/>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Logistics and Setup</a:t>
            </a:r>
            <a:endParaRPr lang="en-US" sz="1750" dirty="0"/>
          </a:p>
        </p:txBody>
      </p:sp>
      <p:sp>
        <p:nvSpPr>
          <p:cNvPr id="11" name="Text 9"/>
          <p:cNvSpPr/>
          <p:nvPr/>
        </p:nvSpPr>
        <p:spPr>
          <a:xfrm>
            <a:off x="7599521" y="574059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C"/>
                </a:solidFill>
                <a:latin typeface="Noto Serif" pitchFamily="34" charset="0"/>
                <a:ea typeface="Noto Serif" pitchFamily="34" charset="-122"/>
                <a:cs typeface="Noto Serif" pitchFamily="34" charset="-120"/>
              </a:rPr>
              <a:t>Student Engagement</a:t>
            </a:r>
            <a:endParaRPr lang="en-US" sz="1750" dirty="0"/>
          </a:p>
        </p:txBody>
      </p:sp>
    </p:spTree>
  </p:cSld>
  <p:clrMapOvr>
    <a:masterClrMapping/>
  </p:clrMapOvr>
  <p:transition spd="slow" advClick="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additive="base">
                                        <p:cTn id="37" dur="500" fill="hold"/>
                                        <p:tgtEl>
                                          <p:spTgt spid="6"/>
                                        </p:tgtEl>
                                        <p:attrNameLst>
                                          <p:attrName>ppt_x</p:attrName>
                                        </p:attrNameLst>
                                      </p:cBhvr>
                                      <p:tavLst>
                                        <p:tav tm="0">
                                          <p:val>
                                            <p:strVal val="#ppt_x"/>
                                          </p:val>
                                        </p:tav>
                                        <p:tav tm="100000">
                                          <p:val>
                                            <p:strVal val="#ppt_x"/>
                                          </p:val>
                                        </p:tav>
                                      </p:tavLst>
                                    </p:anim>
                                    <p:anim calcmode="lin" valueType="num">
                                      <p:cBhvr additive="base">
                                        <p:cTn id="3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fill="hold"/>
                                        <p:tgtEl>
                                          <p:spTgt spid="10"/>
                                        </p:tgtEl>
                                        <p:attrNameLst>
                                          <p:attrName>ppt_x</p:attrName>
                                        </p:attrNameLst>
                                      </p:cBhvr>
                                      <p:tavLst>
                                        <p:tav tm="0">
                                          <p:val>
                                            <p:strVal val="#ppt_x"/>
                                          </p:val>
                                        </p:tav>
                                        <p:tav tm="100000">
                                          <p:val>
                                            <p:strVal val="#ppt_x"/>
                                          </p:val>
                                        </p:tav>
                                      </p:tavLst>
                                    </p:anim>
                                    <p:anim calcmode="lin" valueType="num">
                                      <p:cBhvr additive="base">
                                        <p:cTn id="4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additive="base">
                                        <p:cTn id="49" dur="500" fill="hold"/>
                                        <p:tgtEl>
                                          <p:spTgt spid="7"/>
                                        </p:tgtEl>
                                        <p:attrNameLst>
                                          <p:attrName>ppt_x</p:attrName>
                                        </p:attrNameLst>
                                      </p:cBhvr>
                                      <p:tavLst>
                                        <p:tav tm="0">
                                          <p:val>
                                            <p:strVal val="#ppt_x"/>
                                          </p:val>
                                        </p:tav>
                                        <p:tav tm="100000">
                                          <p:val>
                                            <p:strVal val="#ppt_x"/>
                                          </p:val>
                                        </p:tav>
                                      </p:tavLst>
                                    </p:anim>
                                    <p:anim calcmode="lin" valueType="num">
                                      <p:cBhvr additive="base">
                                        <p:cTn id="5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additive="base">
                                        <p:cTn id="55" dur="500" fill="hold"/>
                                        <p:tgtEl>
                                          <p:spTgt spid="11"/>
                                        </p:tgtEl>
                                        <p:attrNameLst>
                                          <p:attrName>ppt_x</p:attrName>
                                        </p:attrNameLst>
                                      </p:cBhvr>
                                      <p:tavLst>
                                        <p:tav tm="0">
                                          <p:val>
                                            <p:strVal val="#ppt_x"/>
                                          </p:val>
                                        </p:tav>
                                        <p:tav tm="100000">
                                          <p:val>
                                            <p:strVal val="#ppt_x"/>
                                          </p:val>
                                        </p:tav>
                                      </p:tavLst>
                                    </p:anim>
                                    <p:anim calcmode="lin" valueType="num">
                                      <p:cBhvr additive="base">
                                        <p:cTn id="5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9" grpId="0" animBg="1"/>
      <p:bldP spid="10"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126569"/>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3A3A3A"/>
                </a:solidFill>
                <a:latin typeface="Noto Serif Medium" pitchFamily="34" charset="0"/>
                <a:ea typeface="Noto Serif Medium" pitchFamily="34" charset="-122"/>
                <a:cs typeface="Noto Serif Medium" pitchFamily="34" charset="-120"/>
              </a:rPr>
              <a:t>Key Success Factors</a:t>
            </a:r>
            <a:endParaRPr lang="en-US" sz="3550" dirty="0"/>
          </a:p>
        </p:txBody>
      </p:sp>
      <p:sp>
        <p:nvSpPr>
          <p:cNvPr id="3" name="Text 1"/>
          <p:cNvSpPr/>
          <p:nvPr/>
        </p:nvSpPr>
        <p:spPr>
          <a:xfrm>
            <a:off x="793790" y="214717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The success of the </a:t>
            </a:r>
            <a:r>
              <a:rPr lang="en-US" sz="1750" b="1" dirty="0">
                <a:solidFill>
                  <a:srgbClr val="4C4C4C"/>
                </a:solidFill>
                <a:latin typeface="Noto Serif" pitchFamily="34" charset="0"/>
                <a:ea typeface="Noto Serif" pitchFamily="34" charset="-122"/>
                <a:cs typeface="Noto Serif" pitchFamily="34" charset="-120"/>
              </a:rPr>
              <a:t>"Ray of Hope"</a:t>
            </a:r>
            <a:r>
              <a:rPr lang="en-US" sz="1750" dirty="0">
                <a:solidFill>
                  <a:srgbClr val="4C4C4C"/>
                </a:solidFill>
                <a:latin typeface="Noto Serif" pitchFamily="34" charset="0"/>
                <a:ea typeface="Noto Serif" pitchFamily="34" charset="-122"/>
                <a:cs typeface="Noto Serif" pitchFamily="34" charset="-120"/>
              </a:rPr>
              <a:t> event depends on several critical factors that work together to create a cohesive and impactful experience for all participants.</a:t>
            </a:r>
            <a:endParaRPr lang="en-US" sz="1750" dirty="0"/>
          </a:p>
        </p:txBody>
      </p:sp>
      <p:pic>
        <p:nvPicPr>
          <p:cNvPr id="4"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8800" y="3135154"/>
            <a:ext cx="340162" cy="340162"/>
          </a:xfrm>
          <a:prstGeom prst="rect">
            <a:avLst/>
          </a:prstGeom>
        </p:spPr>
      </p:pic>
      <p:sp>
        <p:nvSpPr>
          <p:cNvPr id="5" name="Text 2"/>
          <p:cNvSpPr/>
          <p:nvPr/>
        </p:nvSpPr>
        <p:spPr>
          <a:xfrm>
            <a:off x="1530906" y="3128129"/>
            <a:ext cx="2996684" cy="354330"/>
          </a:xfrm>
          <a:prstGeom prst="rect">
            <a:avLst/>
          </a:prstGeom>
          <a:noFill/>
          <a:ln/>
        </p:spPr>
        <p:txBody>
          <a:bodyPr wrap="none" lIns="0" tIns="0" rIns="0" bIns="0" rtlCol="0" anchor="t"/>
          <a:lstStyle/>
          <a:p>
            <a:pPr marL="0" indent="0" algn="l">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Clear Communication</a:t>
            </a:r>
            <a:endParaRPr lang="en-US" sz="2200" dirty="0"/>
          </a:p>
        </p:txBody>
      </p:sp>
      <p:sp>
        <p:nvSpPr>
          <p:cNvPr id="6" name="Text 3"/>
          <p:cNvSpPr/>
          <p:nvPr/>
        </p:nvSpPr>
        <p:spPr>
          <a:xfrm>
            <a:off x="1530906" y="3618548"/>
            <a:ext cx="5642491" cy="1451610"/>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Maintaining transparent and consistent communication among all team members and stakeholders throughout the planning and execution phases.</a:t>
            </a:r>
            <a:endParaRPr lang="en-US" sz="1750" dirty="0"/>
          </a:p>
        </p:txBody>
      </p:sp>
      <p:pic>
        <p:nvPicPr>
          <p:cNvPr id="7" name="Image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41895" y="3135154"/>
            <a:ext cx="340162" cy="340162"/>
          </a:xfrm>
          <a:prstGeom prst="rect">
            <a:avLst/>
          </a:prstGeom>
        </p:spPr>
      </p:pic>
      <p:sp>
        <p:nvSpPr>
          <p:cNvPr id="8" name="Text 4"/>
          <p:cNvSpPr/>
          <p:nvPr/>
        </p:nvSpPr>
        <p:spPr>
          <a:xfrm>
            <a:off x="8194000" y="3128129"/>
            <a:ext cx="3130153" cy="354330"/>
          </a:xfrm>
          <a:prstGeom prst="rect">
            <a:avLst/>
          </a:prstGeom>
          <a:noFill/>
          <a:ln/>
        </p:spPr>
        <p:txBody>
          <a:bodyPr wrap="none" lIns="0" tIns="0" rIns="0" bIns="0" rtlCol="0" anchor="t"/>
          <a:lstStyle/>
          <a:p>
            <a:pPr marL="0" indent="0" algn="l">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Resource Management</a:t>
            </a:r>
            <a:endParaRPr lang="en-US" sz="2200" dirty="0"/>
          </a:p>
        </p:txBody>
      </p:sp>
      <p:sp>
        <p:nvSpPr>
          <p:cNvPr id="9" name="Text 5"/>
          <p:cNvSpPr/>
          <p:nvPr/>
        </p:nvSpPr>
        <p:spPr>
          <a:xfrm>
            <a:off x="8194000" y="3618548"/>
            <a:ext cx="5642610" cy="1088708"/>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Efficient allocation and utilization of financial, human, and material resources to maximize impact while maintaining budget constraints.</a:t>
            </a:r>
            <a:endParaRPr lang="en-US" sz="1750" dirty="0"/>
          </a:p>
        </p:txBody>
      </p:sp>
      <p:pic>
        <p:nvPicPr>
          <p:cNvPr id="10" name="Image 2"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8800" y="5530810"/>
            <a:ext cx="340162" cy="340162"/>
          </a:xfrm>
          <a:prstGeom prst="rect">
            <a:avLst/>
          </a:prstGeom>
        </p:spPr>
      </p:pic>
      <p:sp>
        <p:nvSpPr>
          <p:cNvPr id="11" name="Text 6"/>
          <p:cNvSpPr/>
          <p:nvPr/>
        </p:nvSpPr>
        <p:spPr>
          <a:xfrm>
            <a:off x="1530906" y="5523786"/>
            <a:ext cx="2839164" cy="354330"/>
          </a:xfrm>
          <a:prstGeom prst="rect">
            <a:avLst/>
          </a:prstGeom>
          <a:noFill/>
          <a:ln/>
        </p:spPr>
        <p:txBody>
          <a:bodyPr wrap="none" lIns="0" tIns="0" rIns="0" bIns="0" rtlCol="0" anchor="t"/>
          <a:lstStyle/>
          <a:p>
            <a:pPr marL="0" indent="0" algn="l">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Student Engagement</a:t>
            </a:r>
            <a:endParaRPr lang="en-US" sz="2200" dirty="0"/>
          </a:p>
        </p:txBody>
      </p:sp>
      <p:sp>
        <p:nvSpPr>
          <p:cNvPr id="12" name="Text 7"/>
          <p:cNvSpPr/>
          <p:nvPr/>
        </p:nvSpPr>
        <p:spPr>
          <a:xfrm>
            <a:off x="1530906" y="6014204"/>
            <a:ext cx="5642491" cy="1088708"/>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Creating opportunities for diverse student participation and showcasing talent from various departments across Chandigarh University.</a:t>
            </a:r>
            <a:endParaRPr lang="en-US" sz="1750" dirty="0"/>
          </a:p>
        </p:txBody>
      </p:sp>
      <p:pic>
        <p:nvPicPr>
          <p:cNvPr id="13" name="Image 3"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41895" y="5530810"/>
            <a:ext cx="340162" cy="340162"/>
          </a:xfrm>
          <a:prstGeom prst="rect">
            <a:avLst/>
          </a:prstGeom>
        </p:spPr>
      </p:pic>
      <p:sp>
        <p:nvSpPr>
          <p:cNvPr id="14" name="Text 8"/>
          <p:cNvSpPr/>
          <p:nvPr/>
        </p:nvSpPr>
        <p:spPr>
          <a:xfrm>
            <a:off x="8194000" y="552378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C"/>
                </a:solidFill>
                <a:latin typeface="Noto Serif Medium" pitchFamily="34" charset="0"/>
                <a:ea typeface="Noto Serif Medium" pitchFamily="34" charset="-122"/>
                <a:cs typeface="Noto Serif Medium" pitchFamily="34" charset="-120"/>
              </a:rPr>
              <a:t>Quality Execution</a:t>
            </a:r>
            <a:endParaRPr lang="en-US" sz="2200" dirty="0"/>
          </a:p>
        </p:txBody>
      </p:sp>
      <p:sp>
        <p:nvSpPr>
          <p:cNvPr id="15" name="Text 9"/>
          <p:cNvSpPr/>
          <p:nvPr/>
        </p:nvSpPr>
        <p:spPr>
          <a:xfrm>
            <a:off x="8194000" y="6014204"/>
            <a:ext cx="5642610" cy="1088708"/>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Ensuring attention to detail and professional execution of all event components to deliver a memorable experience.</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400" advClick="0">
        <p14:doors dir="ver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ppt_x"/>
                                          </p:val>
                                        </p:tav>
                                        <p:tav tm="100000">
                                          <p:val>
                                            <p:strVal val="#ppt_x"/>
                                          </p:val>
                                        </p:tav>
                                      </p:tavLst>
                                    </p:anim>
                                    <p:anim calcmode="lin" valueType="num">
                                      <p:cBhvr additive="base">
                                        <p:cTn id="2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500" fill="hold"/>
                                        <p:tgtEl>
                                          <p:spTgt spid="15"/>
                                        </p:tgtEl>
                                        <p:attrNameLst>
                                          <p:attrName>ppt_x</p:attrName>
                                        </p:attrNameLst>
                                      </p:cBhvr>
                                      <p:tavLst>
                                        <p:tav tm="0">
                                          <p:val>
                                            <p:strVal val="#ppt_x"/>
                                          </p:val>
                                        </p:tav>
                                        <p:tav tm="100000">
                                          <p:val>
                                            <p:strVal val="#ppt_x"/>
                                          </p:val>
                                        </p:tav>
                                      </p:tavLst>
                                    </p:anim>
                                    <p:anim calcmode="lin" valueType="num">
                                      <p:cBhvr additive="base">
                                        <p:cTn id="3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9" grpId="0" animBg="1"/>
      <p:bldP spid="12" grpId="0" animBg="1"/>
      <p:bldP spid="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62714"/>
          </a:xfrm>
          <a:prstGeom prst="rect">
            <a:avLst/>
          </a:prstGeom>
        </p:spPr>
      </p:pic>
      <p:sp>
        <p:nvSpPr>
          <p:cNvPr id="3" name="Text 0"/>
          <p:cNvSpPr/>
          <p:nvPr/>
        </p:nvSpPr>
        <p:spPr>
          <a:xfrm>
            <a:off x="745569" y="3248501"/>
            <a:ext cx="8060055" cy="532448"/>
          </a:xfrm>
          <a:prstGeom prst="rect">
            <a:avLst/>
          </a:prstGeom>
          <a:noFill/>
          <a:ln/>
        </p:spPr>
        <p:txBody>
          <a:bodyPr wrap="none" lIns="0" tIns="0" rIns="0" bIns="0" rtlCol="0" anchor="t"/>
          <a:lstStyle/>
          <a:p>
            <a:pPr marL="0" indent="0" algn="l">
              <a:lnSpc>
                <a:spcPts val="4150"/>
              </a:lnSpc>
              <a:buNone/>
            </a:pPr>
            <a:r>
              <a:rPr lang="en-US" sz="3350" dirty="0">
                <a:solidFill>
                  <a:srgbClr val="3A3A3A"/>
                </a:solidFill>
                <a:latin typeface="Noto Serif Medium" pitchFamily="34" charset="0"/>
                <a:ea typeface="Noto Serif Medium" pitchFamily="34" charset="-122"/>
                <a:cs typeface="Noto Serif Medium" pitchFamily="34" charset="-120"/>
              </a:rPr>
              <a:t>Project Impact and Learning Outcomes</a:t>
            </a:r>
            <a:endParaRPr lang="en-US" sz="3350" dirty="0"/>
          </a:p>
        </p:txBody>
      </p:sp>
      <p:sp>
        <p:nvSpPr>
          <p:cNvPr id="4" name="Text 1"/>
          <p:cNvSpPr/>
          <p:nvPr/>
        </p:nvSpPr>
        <p:spPr>
          <a:xfrm>
            <a:off x="745569" y="4100393"/>
            <a:ext cx="13139261" cy="1022271"/>
          </a:xfrm>
          <a:prstGeom prst="rect">
            <a:avLst/>
          </a:prstGeom>
          <a:noFill/>
          <a:ln/>
        </p:spPr>
        <p:txBody>
          <a:bodyPr wrap="square" lIns="0" tIns="0" rIns="0" bIns="0" rtlCol="0" anchor="t"/>
          <a:lstStyle/>
          <a:p>
            <a:pPr marL="0" indent="0" algn="l">
              <a:lnSpc>
                <a:spcPts val="2650"/>
              </a:lnSpc>
              <a:buNone/>
            </a:pPr>
            <a:r>
              <a:rPr lang="en-US" sz="1650" dirty="0">
                <a:solidFill>
                  <a:srgbClr val="4C4C4C"/>
                </a:solidFill>
                <a:latin typeface="Noto Serif" pitchFamily="34" charset="0"/>
                <a:ea typeface="Noto Serif" pitchFamily="34" charset="-122"/>
                <a:cs typeface="Noto Serif" pitchFamily="34" charset="-120"/>
              </a:rPr>
              <a:t>The </a:t>
            </a:r>
            <a:r>
              <a:rPr lang="en-US" sz="1650" b="1" dirty="0">
                <a:solidFill>
                  <a:srgbClr val="4C4C4C"/>
                </a:solidFill>
                <a:latin typeface="Noto Serif" pitchFamily="34" charset="0"/>
                <a:ea typeface="Noto Serif" pitchFamily="34" charset="-122"/>
                <a:cs typeface="Noto Serif" pitchFamily="34" charset="-120"/>
              </a:rPr>
              <a:t>"Ray of Hope"</a:t>
            </a:r>
            <a:r>
              <a:rPr lang="en-US" sz="1650" dirty="0">
                <a:solidFill>
                  <a:srgbClr val="4C4C4C"/>
                </a:solidFill>
                <a:latin typeface="Noto Serif" pitchFamily="34" charset="0"/>
                <a:ea typeface="Noto Serif" pitchFamily="34" charset="-122"/>
                <a:cs typeface="Noto Serif" pitchFamily="34" charset="-120"/>
              </a:rPr>
              <a:t> event planning project provides invaluable learning experiences for all participating students. Through this comprehensive project, students gain practical knowledge in event management, financial planning, and organizational leadership.</a:t>
            </a:r>
            <a:endParaRPr lang="en-US" sz="1650" dirty="0"/>
          </a:p>
        </p:txBody>
      </p:sp>
      <p:sp>
        <p:nvSpPr>
          <p:cNvPr id="5" name="Text 2"/>
          <p:cNvSpPr/>
          <p:nvPr/>
        </p:nvSpPr>
        <p:spPr>
          <a:xfrm>
            <a:off x="745569" y="5122664"/>
            <a:ext cx="13139261" cy="1022271"/>
          </a:xfrm>
          <a:prstGeom prst="rect">
            <a:avLst/>
          </a:prstGeom>
          <a:noFill/>
          <a:ln/>
        </p:spPr>
        <p:txBody>
          <a:bodyPr wrap="square" lIns="0" tIns="0" rIns="0" bIns="0" rtlCol="0" anchor="t"/>
          <a:lstStyle/>
          <a:p>
            <a:pPr marL="0" indent="0" algn="l">
              <a:lnSpc>
                <a:spcPts val="2650"/>
              </a:lnSpc>
              <a:buNone/>
            </a:pPr>
            <a:r>
              <a:rPr lang="en-US" sz="1650" dirty="0">
                <a:solidFill>
                  <a:srgbClr val="4C4C4C"/>
                </a:solidFill>
                <a:latin typeface="Noto Serif" pitchFamily="34" charset="0"/>
                <a:ea typeface="Noto Serif" pitchFamily="34" charset="-122"/>
                <a:cs typeface="Noto Serif" pitchFamily="34" charset="-120"/>
              </a:rPr>
              <a:t>This initiative demonstrates how students can apply theoretical concepts learned in the classroom to real-world scenarios. The project embodies the spirit of </a:t>
            </a:r>
            <a:r>
              <a:rPr lang="en-US" sz="1650" b="1" dirty="0">
                <a:solidFill>
                  <a:srgbClr val="4C4C4C"/>
                </a:solidFill>
                <a:latin typeface="Noto Serif" pitchFamily="34" charset="0"/>
                <a:ea typeface="Noto Serif" pitchFamily="34" charset="-122"/>
                <a:cs typeface="Noto Serif" pitchFamily="34" charset="-120"/>
              </a:rPr>
              <a:t>Chandigarh University</a:t>
            </a:r>
            <a:r>
              <a:rPr lang="en-US" sz="1650" dirty="0">
                <a:solidFill>
                  <a:srgbClr val="4C4C4C"/>
                </a:solidFill>
                <a:latin typeface="Noto Serif" pitchFamily="34" charset="0"/>
                <a:ea typeface="Noto Serif" pitchFamily="34" charset="-122"/>
                <a:cs typeface="Noto Serif" pitchFamily="34" charset="-120"/>
              </a:rPr>
              <a:t> in fostering creativity, collaboration, and professional development among its student body.</a:t>
            </a:r>
            <a:endParaRPr lang="en-US" sz="1650" dirty="0"/>
          </a:p>
        </p:txBody>
      </p:sp>
      <p:sp>
        <p:nvSpPr>
          <p:cNvPr id="6" name="Text 3"/>
          <p:cNvSpPr/>
          <p:nvPr/>
        </p:nvSpPr>
        <p:spPr>
          <a:xfrm>
            <a:off x="745568" y="6288376"/>
            <a:ext cx="13139261" cy="1022271"/>
          </a:xfrm>
          <a:prstGeom prst="rect">
            <a:avLst/>
          </a:prstGeom>
          <a:noFill/>
          <a:ln/>
        </p:spPr>
        <p:txBody>
          <a:bodyPr wrap="square" lIns="0" tIns="0" rIns="0" bIns="0" rtlCol="0" anchor="t"/>
          <a:lstStyle/>
          <a:p>
            <a:pPr marL="0" indent="0" algn="l">
              <a:lnSpc>
                <a:spcPts val="2650"/>
              </a:lnSpc>
              <a:buNone/>
            </a:pPr>
            <a:r>
              <a:rPr lang="en-US" sz="1650" dirty="0">
                <a:solidFill>
                  <a:srgbClr val="4C4C4C"/>
                </a:solidFill>
                <a:latin typeface="Noto Serif" pitchFamily="34" charset="0"/>
                <a:ea typeface="Noto Serif" pitchFamily="34" charset="-122"/>
                <a:cs typeface="Noto Serif" pitchFamily="34" charset="-120"/>
              </a:rPr>
              <a:t>By successfully planning and executing this event, students develop competencies that will serve them well in their future careers, including project management, budgeting, team coordination, and problem-solving skills. The </a:t>
            </a:r>
            <a:r>
              <a:rPr lang="en-US" sz="1650" i="1" dirty="0">
                <a:solidFill>
                  <a:srgbClr val="4C4C4C"/>
                </a:solidFill>
                <a:latin typeface="Noto Serif" pitchFamily="34" charset="0"/>
                <a:ea typeface="Noto Serif" pitchFamily="34" charset="-122"/>
                <a:cs typeface="Noto Serif" pitchFamily="34" charset="-120"/>
              </a:rPr>
              <a:t>"Ray of Hope"</a:t>
            </a:r>
            <a:r>
              <a:rPr lang="en-US" sz="1650" dirty="0">
                <a:solidFill>
                  <a:srgbClr val="4C4C4C"/>
                </a:solidFill>
                <a:latin typeface="Noto Serif" pitchFamily="34" charset="0"/>
                <a:ea typeface="Noto Serif" pitchFamily="34" charset="-122"/>
                <a:cs typeface="Noto Serif" pitchFamily="34" charset="-120"/>
              </a:rPr>
              <a:t> event stands as a testament to student capability and the university's commitment to holistic education.</a:t>
            </a:r>
            <a:endParaRPr lang="en-US" sz="16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p15:prstTrans prst="peelOff"/>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642586"/>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3A3A3A"/>
                </a:solidFill>
                <a:latin typeface="Noto Serif Medium" pitchFamily="34" charset="0"/>
                <a:ea typeface="Noto Serif Medium" pitchFamily="34" charset="-122"/>
                <a:cs typeface="Noto Serif Medium" pitchFamily="34" charset="-120"/>
              </a:rPr>
              <a:t>CERTIFICATE</a:t>
            </a:r>
            <a:endParaRPr lang="en-US" sz="3550" dirty="0"/>
          </a:p>
        </p:txBody>
      </p:sp>
      <p:sp>
        <p:nvSpPr>
          <p:cNvPr id="3" name="Text 1"/>
          <p:cNvSpPr/>
          <p:nvPr/>
        </p:nvSpPr>
        <p:spPr>
          <a:xfrm>
            <a:off x="793790" y="266319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This is to certify that the project titled </a:t>
            </a:r>
            <a:r>
              <a:rPr lang="en-US" sz="1750" b="1" dirty="0">
                <a:solidFill>
                  <a:srgbClr val="4C4C4C"/>
                </a:solidFill>
                <a:latin typeface="Noto Serif" pitchFamily="34" charset="0"/>
                <a:ea typeface="Noto Serif" pitchFamily="34" charset="-122"/>
                <a:cs typeface="Noto Serif" pitchFamily="34" charset="-120"/>
              </a:rPr>
              <a:t>"Ray of Hope – Event Planning Budget and Proposal"</a:t>
            </a:r>
            <a:r>
              <a:rPr lang="en-US" sz="1750" dirty="0">
                <a:solidFill>
                  <a:srgbClr val="4C4C4C"/>
                </a:solidFill>
                <a:latin typeface="Noto Serif" pitchFamily="34" charset="0"/>
                <a:ea typeface="Noto Serif" pitchFamily="34" charset="-122"/>
                <a:cs typeface="Noto Serif" pitchFamily="34" charset="-120"/>
              </a:rPr>
              <a:t> has been successfully completed and submitted by the students of </a:t>
            </a:r>
            <a:r>
              <a:rPr lang="en-US" sz="1750" b="1" dirty="0">
                <a:solidFill>
                  <a:srgbClr val="4C4C4C"/>
                </a:solidFill>
                <a:latin typeface="Noto Serif" pitchFamily="34" charset="0"/>
                <a:ea typeface="Noto Serif" pitchFamily="34" charset="-122"/>
                <a:cs typeface="Noto Serif" pitchFamily="34" charset="-120"/>
              </a:rPr>
              <a:t>Chandigarh University</a:t>
            </a:r>
            <a:r>
              <a:rPr lang="en-US" sz="1750" dirty="0">
                <a:solidFill>
                  <a:srgbClr val="4C4C4C"/>
                </a:solidFill>
                <a:latin typeface="Noto Serif" pitchFamily="34" charset="0"/>
                <a:ea typeface="Noto Serif" pitchFamily="34" charset="-122"/>
                <a:cs typeface="Noto Serif" pitchFamily="34" charset="-120"/>
              </a:rPr>
              <a:t> as a part of their college fest project.</a:t>
            </a:r>
            <a:endParaRPr lang="en-US" sz="1750" dirty="0"/>
          </a:p>
        </p:txBody>
      </p:sp>
      <p:sp>
        <p:nvSpPr>
          <p:cNvPr id="4" name="Text 2"/>
          <p:cNvSpPr/>
          <p:nvPr/>
        </p:nvSpPr>
        <p:spPr>
          <a:xfrm>
            <a:off x="793790" y="3644146"/>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This project report is a genuine and original work carried out by the students under the guidance of </a:t>
            </a:r>
            <a:r>
              <a:rPr lang="en-US" sz="1750" b="1" dirty="0">
                <a:solidFill>
                  <a:srgbClr val="4C4C4C"/>
                </a:solidFill>
                <a:latin typeface="Noto Serif" pitchFamily="34" charset="0"/>
                <a:ea typeface="Noto Serif" pitchFamily="34" charset="-122"/>
                <a:cs typeface="Noto Serif" pitchFamily="34" charset="-120"/>
              </a:rPr>
              <a:t>Mr. Simranjeet Singh</a:t>
            </a:r>
            <a:r>
              <a:rPr lang="en-US" sz="1750" dirty="0">
                <a:solidFill>
                  <a:srgbClr val="4C4C4C"/>
                </a:solidFill>
                <a:latin typeface="Noto Serif" pitchFamily="34" charset="0"/>
                <a:ea typeface="Noto Serif" pitchFamily="34" charset="-122"/>
                <a:cs typeface="Noto Serif" pitchFamily="34" charset="-120"/>
              </a:rPr>
              <a:t>, Faculty, Chandigarh University. The contents and findings presented in this report are based on the team's creativity, research, and planning.</a:t>
            </a:r>
            <a:endParaRPr lang="en-US" sz="1750" dirty="0"/>
          </a:p>
        </p:txBody>
      </p:sp>
      <p:sp>
        <p:nvSpPr>
          <p:cNvPr id="5" name="Text 3"/>
          <p:cNvSpPr/>
          <p:nvPr/>
        </p:nvSpPr>
        <p:spPr>
          <a:xfrm>
            <a:off x="793790" y="4988004"/>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4C4C4C"/>
                </a:solidFill>
                <a:latin typeface="Noto Serif" pitchFamily="34" charset="0"/>
                <a:ea typeface="Noto Serif" pitchFamily="34" charset="-122"/>
                <a:cs typeface="Noto Serif" pitchFamily="34" charset="-120"/>
              </a:rPr>
              <a:t>Faculty Signature:</a:t>
            </a:r>
            <a:r>
              <a:rPr lang="en-US" sz="1750" dirty="0">
                <a:solidFill>
                  <a:srgbClr val="4C4C4C"/>
                </a:solidFill>
                <a:latin typeface="Noto Serif" pitchFamily="34" charset="0"/>
                <a:ea typeface="Noto Serif" pitchFamily="34" charset="-122"/>
                <a:cs typeface="Noto Serif" pitchFamily="34" charset="-120"/>
              </a:rPr>
              <a:t> ____________________</a:t>
            </a:r>
            <a:endParaRPr lang="en-US" sz="1750" dirty="0"/>
          </a:p>
        </p:txBody>
      </p:sp>
      <p:sp>
        <p:nvSpPr>
          <p:cNvPr id="6" name="Text 4"/>
          <p:cNvSpPr/>
          <p:nvPr/>
        </p:nvSpPr>
        <p:spPr>
          <a:xfrm>
            <a:off x="793790" y="5606058"/>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4C4C4C"/>
                </a:solidFill>
                <a:latin typeface="Noto Serif" pitchFamily="34" charset="0"/>
                <a:ea typeface="Noto Serif" pitchFamily="34" charset="-122"/>
                <a:cs typeface="Noto Serif" pitchFamily="34" charset="-120"/>
              </a:rPr>
              <a:t>Faculty Name:</a:t>
            </a:r>
            <a:r>
              <a:rPr lang="en-US" sz="1750" dirty="0">
                <a:solidFill>
                  <a:srgbClr val="4C4C4C"/>
                </a:solidFill>
                <a:latin typeface="Noto Serif" pitchFamily="34" charset="0"/>
                <a:ea typeface="Noto Serif" pitchFamily="34" charset="-122"/>
                <a:cs typeface="Noto Serif" pitchFamily="34" charset="-120"/>
              </a:rPr>
              <a:t> Mr. Simranjeet Singh</a:t>
            </a:r>
            <a:endParaRPr lang="en-US" sz="1750" dirty="0"/>
          </a:p>
        </p:txBody>
      </p:sp>
      <p:sp>
        <p:nvSpPr>
          <p:cNvPr id="7" name="Text 5"/>
          <p:cNvSpPr/>
          <p:nvPr/>
        </p:nvSpPr>
        <p:spPr>
          <a:xfrm>
            <a:off x="793790" y="6224111"/>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4C4C4C"/>
                </a:solidFill>
                <a:latin typeface="Noto Serif" pitchFamily="34" charset="0"/>
                <a:ea typeface="Noto Serif" pitchFamily="34" charset="-122"/>
                <a:cs typeface="Noto Serif" pitchFamily="34" charset="-120"/>
              </a:rPr>
              <a:t>Date:</a:t>
            </a:r>
            <a:r>
              <a:rPr lang="en-US" sz="1750" dirty="0">
                <a:solidFill>
                  <a:srgbClr val="4C4C4C"/>
                </a:solidFill>
                <a:latin typeface="Noto Serif" pitchFamily="34" charset="0"/>
                <a:ea typeface="Noto Serif" pitchFamily="34" charset="-122"/>
                <a:cs typeface="Noto Serif" pitchFamily="34" charset="-120"/>
              </a:rPr>
              <a:t> ____________________</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400" advClick="0">
        <p14:rippl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984</TotalTime>
  <Words>852</Words>
  <Application>Microsoft Office PowerPoint</Application>
  <PresentationFormat>Custom</PresentationFormat>
  <Paragraphs>82</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Gill Sans MT</vt:lpstr>
      <vt:lpstr>Noto Serif</vt:lpstr>
      <vt:lpstr>Noto Serif Medium</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HP HP</dc:creator>
  <cp:lastModifiedBy>krish arora</cp:lastModifiedBy>
  <cp:revision>4</cp:revision>
  <dcterms:created xsi:type="dcterms:W3CDTF">2025-11-02T19:39:51Z</dcterms:created>
  <dcterms:modified xsi:type="dcterms:W3CDTF">2025-11-05T15:59:34Z</dcterms:modified>
</cp:coreProperties>
</file>